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66" r:id="rId5"/>
    <p:sldId id="267" r:id="rId6"/>
    <p:sldId id="268" r:id="rId7"/>
    <p:sldId id="270" r:id="rId8"/>
    <p:sldId id="262" r:id="rId9"/>
    <p:sldId id="264" r:id="rId10"/>
    <p:sldId id="272" r:id="rId11"/>
    <p:sldId id="273"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EB86B35-3D9C-400C-BE0F-D5DFC3F65E8B}">
          <p14:sldIdLst>
            <p14:sldId id="256"/>
            <p14:sldId id="257"/>
            <p14:sldId id="259"/>
            <p14:sldId id="266"/>
            <p14:sldId id="267"/>
            <p14:sldId id="268"/>
            <p14:sldId id="270"/>
            <p14:sldId id="262"/>
            <p14:sldId id="264"/>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EEE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7A1B4C-351D-466B-84B3-2A1B3CB2C309}" v="1" dt="2022-11-16T10:56:24.43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8797" autoAdjust="0"/>
  </p:normalViewPr>
  <p:slideViewPr>
    <p:cSldViewPr snapToGrid="0">
      <p:cViewPr>
        <p:scale>
          <a:sx n="38" d="100"/>
          <a:sy n="38" d="100"/>
        </p:scale>
        <p:origin x="60" y="292"/>
      </p:cViewPr>
      <p:guideLst/>
    </p:cSldViewPr>
  </p:slideViewPr>
  <p:notesTextViewPr>
    <p:cViewPr>
      <p:scale>
        <a:sx n="1" d="1"/>
        <a:sy n="1" d="1"/>
      </p:scale>
      <p:origin x="0" y="-24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 Masu" userId="eadfcb2556e4ac26" providerId="LiveId" clId="{1FFD57D1-AC7B-4E96-B98B-D6F245980A5D}"/>
    <pc:docChg chg="undo custSel modSld sldOrd">
      <pc:chgData name="Pame Masu" userId="eadfcb2556e4ac26" providerId="LiveId" clId="{1FFD57D1-AC7B-4E96-B98B-D6F245980A5D}" dt="2022-11-13T11:40:16.810" v="2427" actId="1076"/>
      <pc:docMkLst>
        <pc:docMk/>
      </pc:docMkLst>
      <pc:sldChg chg="modSp mod">
        <pc:chgData name="Pame Masu" userId="eadfcb2556e4ac26" providerId="LiveId" clId="{1FFD57D1-AC7B-4E96-B98B-D6F245980A5D}" dt="2022-11-13T08:28:15.975" v="2202" actId="20577"/>
        <pc:sldMkLst>
          <pc:docMk/>
          <pc:sldMk cId="1742071044" sldId="256"/>
        </pc:sldMkLst>
        <pc:spChg chg="mod">
          <ac:chgData name="Pame Masu" userId="eadfcb2556e4ac26" providerId="LiveId" clId="{1FFD57D1-AC7B-4E96-B98B-D6F245980A5D}" dt="2022-11-13T08:28:15.975" v="2202" actId="20577"/>
          <ac:spMkLst>
            <pc:docMk/>
            <pc:sldMk cId="1742071044" sldId="256"/>
            <ac:spMk id="2" creationId="{2C92AEF9-22B6-994E-281E-E2A48E2F80A1}"/>
          </ac:spMkLst>
        </pc:spChg>
      </pc:sldChg>
      <pc:sldChg chg="modSp mod modTransition modAnim modNotesTx">
        <pc:chgData name="Pame Masu" userId="eadfcb2556e4ac26" providerId="LiveId" clId="{1FFD57D1-AC7B-4E96-B98B-D6F245980A5D}" dt="2022-11-13T11:38:38.330" v="2414" actId="20577"/>
        <pc:sldMkLst>
          <pc:docMk/>
          <pc:sldMk cId="10162834" sldId="259"/>
        </pc:sldMkLst>
        <pc:spChg chg="mod">
          <ac:chgData name="Pame Masu" userId="eadfcb2556e4ac26" providerId="LiveId" clId="{1FFD57D1-AC7B-4E96-B98B-D6F245980A5D}" dt="2022-11-12T14:56:37.601" v="5" actId="14100"/>
          <ac:spMkLst>
            <pc:docMk/>
            <pc:sldMk cId="10162834" sldId="259"/>
            <ac:spMk id="3" creationId="{6F1A6512-9064-4AAA-74F4-3AB7CC240D9E}"/>
          </ac:spMkLst>
        </pc:spChg>
        <pc:spChg chg="mod">
          <ac:chgData name="Pame Masu" userId="eadfcb2556e4ac26" providerId="LiveId" clId="{1FFD57D1-AC7B-4E96-B98B-D6F245980A5D}" dt="2022-11-13T11:38:38.330" v="2414" actId="20577"/>
          <ac:spMkLst>
            <pc:docMk/>
            <pc:sldMk cId="10162834" sldId="259"/>
            <ac:spMk id="4" creationId="{7FF6578D-F74F-EB07-D353-20F2D7D60E89}"/>
          </ac:spMkLst>
        </pc:spChg>
      </pc:sldChg>
      <pc:sldChg chg="modSp mod ord modNotesTx">
        <pc:chgData name="Pame Masu" userId="eadfcb2556e4ac26" providerId="LiveId" clId="{1FFD57D1-AC7B-4E96-B98B-D6F245980A5D}" dt="2022-11-13T11:40:16.810" v="2427" actId="1076"/>
        <pc:sldMkLst>
          <pc:docMk/>
          <pc:sldMk cId="3090320925" sldId="261"/>
        </pc:sldMkLst>
        <pc:spChg chg="mod">
          <ac:chgData name="Pame Masu" userId="eadfcb2556e4ac26" providerId="LiveId" clId="{1FFD57D1-AC7B-4E96-B98B-D6F245980A5D}" dt="2022-11-12T18:18:53.614" v="1814" actId="20577"/>
          <ac:spMkLst>
            <pc:docMk/>
            <pc:sldMk cId="3090320925" sldId="261"/>
            <ac:spMk id="2" creationId="{746018E8-5A9A-8395-02AB-C7B05ABEFBD6}"/>
          </ac:spMkLst>
        </pc:spChg>
        <pc:spChg chg="mod">
          <ac:chgData name="Pame Masu" userId="eadfcb2556e4ac26" providerId="LiveId" clId="{1FFD57D1-AC7B-4E96-B98B-D6F245980A5D}" dt="2022-11-13T11:40:16.810" v="2427" actId="1076"/>
          <ac:spMkLst>
            <pc:docMk/>
            <pc:sldMk cId="3090320925" sldId="261"/>
            <ac:spMk id="22" creationId="{9730CB9B-CE73-6B0B-80A0-813AAEA59B1D}"/>
          </ac:spMkLst>
        </pc:spChg>
      </pc:sldChg>
      <pc:sldChg chg="modSp mod modNotesTx">
        <pc:chgData name="Pame Masu" userId="eadfcb2556e4ac26" providerId="LiveId" clId="{1FFD57D1-AC7B-4E96-B98B-D6F245980A5D}" dt="2022-11-12T18:21:11.685" v="1846" actId="20577"/>
        <pc:sldMkLst>
          <pc:docMk/>
          <pc:sldMk cId="3434550914" sldId="262"/>
        </pc:sldMkLst>
        <pc:spChg chg="mod">
          <ac:chgData name="Pame Masu" userId="eadfcb2556e4ac26" providerId="LiveId" clId="{1FFD57D1-AC7B-4E96-B98B-D6F245980A5D}" dt="2022-11-12T15:05:12.921" v="130" actId="20577"/>
          <ac:spMkLst>
            <pc:docMk/>
            <pc:sldMk cId="3434550914" sldId="262"/>
            <ac:spMk id="22" creationId="{9DC46C95-3B9A-7DBE-47CA-A3FA6C57305D}"/>
          </ac:spMkLst>
        </pc:spChg>
      </pc:sldChg>
      <pc:sldChg chg="modSp mod modNotesTx">
        <pc:chgData name="Pame Masu" userId="eadfcb2556e4ac26" providerId="LiveId" clId="{1FFD57D1-AC7B-4E96-B98B-D6F245980A5D}" dt="2022-11-12T18:33:08.730" v="2165" actId="20577"/>
        <pc:sldMkLst>
          <pc:docMk/>
          <pc:sldMk cId="2664684047" sldId="264"/>
        </pc:sldMkLst>
        <pc:spChg chg="mod">
          <ac:chgData name="Pame Masu" userId="eadfcb2556e4ac26" providerId="LiveId" clId="{1FFD57D1-AC7B-4E96-B98B-D6F245980A5D}" dt="2022-11-12T18:28:24.146" v="1928" actId="5793"/>
          <ac:spMkLst>
            <pc:docMk/>
            <pc:sldMk cId="2664684047" sldId="264"/>
            <ac:spMk id="5" creationId="{AAEE5F91-7D58-0D13-CF94-CF837F9BF08C}"/>
          </ac:spMkLst>
        </pc:spChg>
        <pc:spChg chg="mod">
          <ac:chgData name="Pame Masu" userId="eadfcb2556e4ac26" providerId="LiveId" clId="{1FFD57D1-AC7B-4E96-B98B-D6F245980A5D}" dt="2022-11-12T18:32:33.061" v="2109" actId="20577"/>
          <ac:spMkLst>
            <pc:docMk/>
            <pc:sldMk cId="2664684047" sldId="264"/>
            <ac:spMk id="6" creationId="{82D7EEDE-C3D1-D47F-CA66-EF5845DB2E41}"/>
          </ac:spMkLst>
        </pc:spChg>
      </pc:sldChg>
      <pc:sldChg chg="modSp mod modTransition modNotesTx">
        <pc:chgData name="Pame Masu" userId="eadfcb2556e4ac26" providerId="LiveId" clId="{1FFD57D1-AC7B-4E96-B98B-D6F245980A5D}" dt="2022-11-13T11:39:00.237" v="2418" actId="255"/>
        <pc:sldMkLst>
          <pc:docMk/>
          <pc:sldMk cId="1588737060" sldId="266"/>
        </pc:sldMkLst>
        <pc:spChg chg="mod">
          <ac:chgData name="Pame Masu" userId="eadfcb2556e4ac26" providerId="LiveId" clId="{1FFD57D1-AC7B-4E96-B98B-D6F245980A5D}" dt="2022-11-13T11:39:00.237" v="2418" actId="255"/>
          <ac:spMkLst>
            <pc:docMk/>
            <pc:sldMk cId="1588737060" sldId="266"/>
            <ac:spMk id="4" creationId="{7FF6578D-F74F-EB07-D353-20F2D7D60E89}"/>
          </ac:spMkLst>
        </pc:spChg>
      </pc:sldChg>
      <pc:sldChg chg="modSp mod modNotesTx">
        <pc:chgData name="Pame Masu" userId="eadfcb2556e4ac26" providerId="LiveId" clId="{1FFD57D1-AC7B-4E96-B98B-D6F245980A5D}" dt="2022-11-13T11:37:53.473" v="2406" actId="20577"/>
        <pc:sldMkLst>
          <pc:docMk/>
          <pc:sldMk cId="3680869924" sldId="267"/>
        </pc:sldMkLst>
        <pc:spChg chg="mod">
          <ac:chgData name="Pame Masu" userId="eadfcb2556e4ac26" providerId="LiveId" clId="{1FFD57D1-AC7B-4E96-B98B-D6F245980A5D}" dt="2022-11-13T11:37:53.473" v="2406" actId="20577"/>
          <ac:spMkLst>
            <pc:docMk/>
            <pc:sldMk cId="3680869924" sldId="267"/>
            <ac:spMk id="4" creationId="{7FF6578D-F74F-EB07-D353-20F2D7D60E89}"/>
          </ac:spMkLst>
        </pc:spChg>
      </pc:sldChg>
      <pc:sldChg chg="modSp mod modNotesTx">
        <pc:chgData name="Pame Masu" userId="eadfcb2556e4ac26" providerId="LiveId" clId="{1FFD57D1-AC7B-4E96-B98B-D6F245980A5D}" dt="2022-11-13T11:39:37.495" v="2422" actId="20577"/>
        <pc:sldMkLst>
          <pc:docMk/>
          <pc:sldMk cId="1591288275" sldId="268"/>
        </pc:sldMkLst>
        <pc:spChg chg="mod">
          <ac:chgData name="Pame Masu" userId="eadfcb2556e4ac26" providerId="LiveId" clId="{1FFD57D1-AC7B-4E96-B98B-D6F245980A5D}" dt="2022-11-13T11:39:37.495" v="2422" actId="20577"/>
          <ac:spMkLst>
            <pc:docMk/>
            <pc:sldMk cId="1591288275" sldId="268"/>
            <ac:spMk id="4" creationId="{7FF6578D-F74F-EB07-D353-20F2D7D60E89}"/>
          </ac:spMkLst>
        </pc:spChg>
      </pc:sldChg>
      <pc:sldChg chg="modSp mod modNotesTx">
        <pc:chgData name="Pame Masu" userId="eadfcb2556e4ac26" providerId="LiveId" clId="{1FFD57D1-AC7B-4E96-B98B-D6F245980A5D}" dt="2022-11-12T18:19:38.967" v="1820" actId="115"/>
        <pc:sldMkLst>
          <pc:docMk/>
          <pc:sldMk cId="11710723" sldId="270"/>
        </pc:sldMkLst>
        <pc:spChg chg="mod">
          <ac:chgData name="Pame Masu" userId="eadfcb2556e4ac26" providerId="LiveId" clId="{1FFD57D1-AC7B-4E96-B98B-D6F245980A5D}" dt="2022-11-12T15:01:09.548" v="84" actId="313"/>
          <ac:spMkLst>
            <pc:docMk/>
            <pc:sldMk cId="11710723" sldId="270"/>
            <ac:spMk id="6" creationId="{AFEB2208-0CDA-75DB-56E8-3E553331C475}"/>
          </ac:spMkLst>
        </pc:spChg>
        <pc:spChg chg="mod">
          <ac:chgData name="Pame Masu" userId="eadfcb2556e4ac26" providerId="LiveId" clId="{1FFD57D1-AC7B-4E96-B98B-D6F245980A5D}" dt="2022-11-12T15:01:35.329" v="91" actId="20577"/>
          <ac:spMkLst>
            <pc:docMk/>
            <pc:sldMk cId="11710723" sldId="270"/>
            <ac:spMk id="7" creationId="{C5869B5D-FC10-6863-19D9-8BD857C9EE8D}"/>
          </ac:spMkLst>
        </pc:spChg>
        <pc:spChg chg="mod">
          <ac:chgData name="Pame Masu" userId="eadfcb2556e4ac26" providerId="LiveId" clId="{1FFD57D1-AC7B-4E96-B98B-D6F245980A5D}" dt="2022-11-12T15:02:34.423" v="112" actId="20577"/>
          <ac:spMkLst>
            <pc:docMk/>
            <pc:sldMk cId="11710723" sldId="270"/>
            <ac:spMk id="11" creationId="{27299AEB-A8AD-1295-B5FE-A384BA23305E}"/>
          </ac:spMkLst>
        </pc:spChg>
        <pc:cxnChg chg="mod">
          <ac:chgData name="Pame Masu" userId="eadfcb2556e4ac26" providerId="LiveId" clId="{1FFD57D1-AC7B-4E96-B98B-D6F245980A5D}" dt="2022-11-12T15:01:25.211" v="88" actId="20577"/>
          <ac:cxnSpMkLst>
            <pc:docMk/>
            <pc:sldMk cId="11710723" sldId="270"/>
            <ac:cxnSpMk id="50" creationId="{EBF92866-5B1B-162F-A06C-EA0D6B7A50F2}"/>
          </ac:cxnSpMkLst>
        </pc:cxnChg>
      </pc:sldChg>
      <pc:sldChg chg="modSp mod modNotesTx">
        <pc:chgData name="Pame Masu" userId="eadfcb2556e4ac26" providerId="LiveId" clId="{1FFD57D1-AC7B-4E96-B98B-D6F245980A5D}" dt="2022-11-12T18:23:04.741" v="1866" actId="114"/>
        <pc:sldMkLst>
          <pc:docMk/>
          <pc:sldMk cId="1764722977" sldId="271"/>
        </pc:sldMkLst>
        <pc:spChg chg="mod">
          <ac:chgData name="Pame Masu" userId="eadfcb2556e4ac26" providerId="LiveId" clId="{1FFD57D1-AC7B-4E96-B98B-D6F245980A5D}" dt="2022-11-12T15:05:48.673" v="143" actId="20577"/>
          <ac:spMkLst>
            <pc:docMk/>
            <pc:sldMk cId="1764722977" sldId="271"/>
            <ac:spMk id="4" creationId="{1C2D1079-0C1A-1B00-24AB-39DEB0B2562D}"/>
          </ac:spMkLst>
        </pc:spChg>
        <pc:spChg chg="mod">
          <ac:chgData name="Pame Masu" userId="eadfcb2556e4ac26" providerId="LiveId" clId="{1FFD57D1-AC7B-4E96-B98B-D6F245980A5D}" dt="2022-11-12T15:09:11.346" v="197" actId="1076"/>
          <ac:spMkLst>
            <pc:docMk/>
            <pc:sldMk cId="1764722977" sldId="271"/>
            <ac:spMk id="6" creationId="{F059F713-9396-A194-992E-42E442EBF25A}"/>
          </ac:spMkLst>
        </pc:spChg>
        <pc:spChg chg="mod">
          <ac:chgData name="Pame Masu" userId="eadfcb2556e4ac26" providerId="LiveId" clId="{1FFD57D1-AC7B-4E96-B98B-D6F245980A5D}" dt="2022-11-12T15:12:30.312" v="418" actId="14100"/>
          <ac:spMkLst>
            <pc:docMk/>
            <pc:sldMk cId="1764722977" sldId="271"/>
            <ac:spMk id="9" creationId="{1BFC5E80-40FF-480C-D65D-A933FAC62077}"/>
          </ac:spMkLst>
        </pc:spChg>
        <pc:spChg chg="mod">
          <ac:chgData name="Pame Masu" userId="eadfcb2556e4ac26" providerId="LiveId" clId="{1FFD57D1-AC7B-4E96-B98B-D6F245980A5D}" dt="2022-11-12T15:11:13.654" v="389" actId="255"/>
          <ac:spMkLst>
            <pc:docMk/>
            <pc:sldMk cId="1764722977" sldId="271"/>
            <ac:spMk id="10" creationId="{CB84A6C4-A609-3EFC-CFC1-880FA258BF77}"/>
          </ac:spMkLst>
        </pc:spChg>
        <pc:spChg chg="mod">
          <ac:chgData name="Pame Masu" userId="eadfcb2556e4ac26" providerId="LiveId" clId="{1FFD57D1-AC7B-4E96-B98B-D6F245980A5D}" dt="2022-11-12T15:15:21.023" v="527" actId="20577"/>
          <ac:spMkLst>
            <pc:docMk/>
            <pc:sldMk cId="1764722977" sldId="271"/>
            <ac:spMk id="18" creationId="{26E54668-5E00-94B2-5F8E-3B5D2566F184}"/>
          </ac:spMkLst>
        </pc:spChg>
        <pc:cxnChg chg="mod">
          <ac:chgData name="Pame Masu" userId="eadfcb2556e4ac26" providerId="LiveId" clId="{1FFD57D1-AC7B-4E96-B98B-D6F245980A5D}" dt="2022-11-12T15:09:11.346" v="197" actId="1076"/>
          <ac:cxnSpMkLst>
            <pc:docMk/>
            <pc:sldMk cId="1764722977" sldId="271"/>
            <ac:cxnSpMk id="13" creationId="{5D412AC2-4184-B20C-D4C0-6333AD50DBAA}"/>
          </ac:cxnSpMkLst>
        </pc:cxnChg>
      </pc:sldChg>
      <pc:sldChg chg="modSp mod modNotesTx">
        <pc:chgData name="Pame Masu" userId="eadfcb2556e4ac26" providerId="LiveId" clId="{1FFD57D1-AC7B-4E96-B98B-D6F245980A5D}" dt="2022-11-12T18:34:42.921" v="2182" actId="115"/>
        <pc:sldMkLst>
          <pc:docMk/>
          <pc:sldMk cId="4253157987" sldId="272"/>
        </pc:sldMkLst>
        <pc:spChg chg="mod">
          <ac:chgData name="Pame Masu" userId="eadfcb2556e4ac26" providerId="LiveId" clId="{1FFD57D1-AC7B-4E96-B98B-D6F245980A5D}" dt="2022-11-12T17:58:32.527" v="1234" actId="20577"/>
          <ac:spMkLst>
            <pc:docMk/>
            <pc:sldMk cId="4253157987" sldId="272"/>
            <ac:spMk id="2" creationId="{B9EF3B8E-810D-C27B-729E-AD76ABCEB0BF}"/>
          </ac:spMkLst>
        </pc:spChg>
        <pc:spChg chg="mod">
          <ac:chgData name="Pame Masu" userId="eadfcb2556e4ac26" providerId="LiveId" clId="{1FFD57D1-AC7B-4E96-B98B-D6F245980A5D}" dt="2022-11-12T18:00:23.139" v="1300" actId="20577"/>
          <ac:spMkLst>
            <pc:docMk/>
            <pc:sldMk cId="4253157987" sldId="272"/>
            <ac:spMk id="4" creationId="{BF7AB3AB-89D2-5BCD-43E3-086E5176B018}"/>
          </ac:spMkLst>
        </pc:spChg>
      </pc:sldChg>
    </pc:docChg>
  </pc:docChgLst>
  <pc:docChgLst>
    <pc:chgData name="Pame Masu" userId="eadfcb2556e4ac26" providerId="LiveId" clId="{1CF8E5D3-41D1-4DE8-856D-A01A4D8FDC35}"/>
    <pc:docChg chg="undo custSel addSld delSld modSld modSection">
      <pc:chgData name="Pame Masu" userId="eadfcb2556e4ac26" providerId="LiveId" clId="{1CF8E5D3-41D1-4DE8-856D-A01A4D8FDC35}" dt="2022-11-12T14:48:25.912" v="6496" actId="14100"/>
      <pc:docMkLst>
        <pc:docMk/>
      </pc:docMkLst>
      <pc:sldChg chg="modSp mod modNotesTx">
        <pc:chgData name="Pame Masu" userId="eadfcb2556e4ac26" providerId="LiveId" clId="{1CF8E5D3-41D1-4DE8-856D-A01A4D8FDC35}" dt="2022-11-12T14:39:53.374" v="6157" actId="20577"/>
        <pc:sldMkLst>
          <pc:docMk/>
          <pc:sldMk cId="1025871110" sldId="257"/>
        </pc:sldMkLst>
        <pc:spChg chg="mod">
          <ac:chgData name="Pame Masu" userId="eadfcb2556e4ac26" providerId="LiveId" clId="{1CF8E5D3-41D1-4DE8-856D-A01A4D8FDC35}" dt="2022-11-12T14:39:49.789" v="6151" actId="20577"/>
          <ac:spMkLst>
            <pc:docMk/>
            <pc:sldMk cId="1025871110" sldId="257"/>
            <ac:spMk id="3" creationId="{2B0EC40D-34DF-FBC8-D8B3-41099136026D}"/>
          </ac:spMkLst>
        </pc:spChg>
      </pc:sldChg>
      <pc:sldChg chg="modAnim">
        <pc:chgData name="Pame Masu" userId="eadfcb2556e4ac26" providerId="LiveId" clId="{1CF8E5D3-41D1-4DE8-856D-A01A4D8FDC35}" dt="2022-11-10T18:11:50.521" v="7"/>
        <pc:sldMkLst>
          <pc:docMk/>
          <pc:sldMk cId="10162834" sldId="259"/>
        </pc:sldMkLst>
      </pc:sldChg>
      <pc:sldChg chg="modTransition modNotesTx">
        <pc:chgData name="Pame Masu" userId="eadfcb2556e4ac26" providerId="LiveId" clId="{1CF8E5D3-41D1-4DE8-856D-A01A4D8FDC35}" dt="2022-11-12T14:44:26.721" v="6471" actId="20577"/>
        <pc:sldMkLst>
          <pc:docMk/>
          <pc:sldMk cId="3090320925" sldId="261"/>
        </pc:sldMkLst>
      </pc:sldChg>
      <pc:sldChg chg="addSp delSp modSp mod modTransition addAnim delAnim modAnim modNotesTx">
        <pc:chgData name="Pame Masu" userId="eadfcb2556e4ac26" providerId="LiveId" clId="{1CF8E5D3-41D1-4DE8-856D-A01A4D8FDC35}" dt="2022-11-12T14:17:07.827" v="6030" actId="1076"/>
        <pc:sldMkLst>
          <pc:docMk/>
          <pc:sldMk cId="3434550914" sldId="262"/>
        </pc:sldMkLst>
        <pc:spChg chg="mod">
          <ac:chgData name="Pame Masu" userId="eadfcb2556e4ac26" providerId="LiveId" clId="{1CF8E5D3-41D1-4DE8-856D-A01A4D8FDC35}" dt="2022-11-11T08:46:06.275" v="9" actId="14100"/>
          <ac:spMkLst>
            <pc:docMk/>
            <pc:sldMk cId="3434550914" sldId="262"/>
            <ac:spMk id="2" creationId="{48885A73-A2B6-D606-D285-CDE342C04EE8}"/>
          </ac:spMkLst>
        </pc:spChg>
        <pc:spChg chg="del mod">
          <ac:chgData name="Pame Masu" userId="eadfcb2556e4ac26" providerId="LiveId" clId="{1CF8E5D3-41D1-4DE8-856D-A01A4D8FDC35}" dt="2022-11-11T08:51:31.161" v="12" actId="478"/>
          <ac:spMkLst>
            <pc:docMk/>
            <pc:sldMk cId="3434550914" sldId="262"/>
            <ac:spMk id="3" creationId="{015D6017-CC4C-BE6A-5CDF-C1BDE287CFCB}"/>
          </ac:spMkLst>
        </pc:spChg>
        <pc:spChg chg="add del mod">
          <ac:chgData name="Pame Masu" userId="eadfcb2556e4ac26" providerId="LiveId" clId="{1CF8E5D3-41D1-4DE8-856D-A01A4D8FDC35}" dt="2022-11-11T08:52:57.153" v="46"/>
          <ac:spMkLst>
            <pc:docMk/>
            <pc:sldMk cId="3434550914" sldId="262"/>
            <ac:spMk id="4" creationId="{0EF07573-91E6-27E5-792B-8982CE4E53F1}"/>
          </ac:spMkLst>
        </pc:spChg>
        <pc:spChg chg="add mod">
          <ac:chgData name="Pame Masu" userId="eadfcb2556e4ac26" providerId="LiveId" clId="{1CF8E5D3-41D1-4DE8-856D-A01A4D8FDC35}" dt="2022-11-11T15:24:51.228" v="2133" actId="13822"/>
          <ac:spMkLst>
            <pc:docMk/>
            <pc:sldMk cId="3434550914" sldId="262"/>
            <ac:spMk id="5" creationId="{B13DA6C8-3BA0-7E78-EB57-862FCA49620D}"/>
          </ac:spMkLst>
        </pc:spChg>
        <pc:spChg chg="add mod">
          <ac:chgData name="Pame Masu" userId="eadfcb2556e4ac26" providerId="LiveId" clId="{1CF8E5D3-41D1-4DE8-856D-A01A4D8FDC35}" dt="2022-11-11T12:54:19.652" v="1584" actId="13822"/>
          <ac:spMkLst>
            <pc:docMk/>
            <pc:sldMk cId="3434550914" sldId="262"/>
            <ac:spMk id="6" creationId="{AE5A27B1-AA2F-6CCE-680E-20CBAB809A24}"/>
          </ac:spMkLst>
        </pc:spChg>
        <pc:spChg chg="add mod">
          <ac:chgData name="Pame Masu" userId="eadfcb2556e4ac26" providerId="LiveId" clId="{1CF8E5D3-41D1-4DE8-856D-A01A4D8FDC35}" dt="2022-11-11T15:25:04.668" v="2134" actId="13822"/>
          <ac:spMkLst>
            <pc:docMk/>
            <pc:sldMk cId="3434550914" sldId="262"/>
            <ac:spMk id="7" creationId="{3783CD34-487E-CE85-C0CE-E0D771893366}"/>
          </ac:spMkLst>
        </pc:spChg>
        <pc:spChg chg="add mod">
          <ac:chgData name="Pame Masu" userId="eadfcb2556e4ac26" providerId="LiveId" clId="{1CF8E5D3-41D1-4DE8-856D-A01A4D8FDC35}" dt="2022-11-11T12:56:45.873" v="1588" actId="13822"/>
          <ac:spMkLst>
            <pc:docMk/>
            <pc:sldMk cId="3434550914" sldId="262"/>
            <ac:spMk id="8" creationId="{F282A399-9274-6EC5-6214-AB0953C334AE}"/>
          </ac:spMkLst>
        </pc:spChg>
        <pc:spChg chg="add mod">
          <ac:chgData name="Pame Masu" userId="eadfcb2556e4ac26" providerId="LiveId" clId="{1CF8E5D3-41D1-4DE8-856D-A01A4D8FDC35}" dt="2022-11-11T15:25:04.668" v="2134" actId="13822"/>
          <ac:spMkLst>
            <pc:docMk/>
            <pc:sldMk cId="3434550914" sldId="262"/>
            <ac:spMk id="9" creationId="{70FD4B10-DDCD-BF35-3ED9-174E7159EFBF}"/>
          </ac:spMkLst>
        </pc:spChg>
        <pc:spChg chg="add mod">
          <ac:chgData name="Pame Masu" userId="eadfcb2556e4ac26" providerId="LiveId" clId="{1CF8E5D3-41D1-4DE8-856D-A01A4D8FDC35}" dt="2022-11-11T13:11:48.897" v="1597" actId="13822"/>
          <ac:spMkLst>
            <pc:docMk/>
            <pc:sldMk cId="3434550914" sldId="262"/>
            <ac:spMk id="10" creationId="{237C9499-7892-DE46-DCA4-498DB4258899}"/>
          </ac:spMkLst>
        </pc:spChg>
        <pc:spChg chg="add mod">
          <ac:chgData name="Pame Masu" userId="eadfcb2556e4ac26" providerId="LiveId" clId="{1CF8E5D3-41D1-4DE8-856D-A01A4D8FDC35}" dt="2022-11-11T12:56:45.873" v="1588" actId="13822"/>
          <ac:spMkLst>
            <pc:docMk/>
            <pc:sldMk cId="3434550914" sldId="262"/>
            <ac:spMk id="11" creationId="{9AEE7B09-836F-5799-E512-6F7B1A6A263C}"/>
          </ac:spMkLst>
        </pc:spChg>
        <pc:spChg chg="add mod">
          <ac:chgData name="Pame Masu" userId="eadfcb2556e4ac26" providerId="LiveId" clId="{1CF8E5D3-41D1-4DE8-856D-A01A4D8FDC35}" dt="2022-11-11T15:25:04.668" v="2134" actId="13822"/>
          <ac:spMkLst>
            <pc:docMk/>
            <pc:sldMk cId="3434550914" sldId="262"/>
            <ac:spMk id="12" creationId="{AF290866-4587-530A-4DAA-BB3B7F01FE7F}"/>
          </ac:spMkLst>
        </pc:spChg>
        <pc:spChg chg="add mod">
          <ac:chgData name="Pame Masu" userId="eadfcb2556e4ac26" providerId="LiveId" clId="{1CF8E5D3-41D1-4DE8-856D-A01A4D8FDC35}" dt="2022-11-11T12:56:45.873" v="1588" actId="13822"/>
          <ac:spMkLst>
            <pc:docMk/>
            <pc:sldMk cId="3434550914" sldId="262"/>
            <ac:spMk id="13" creationId="{AC836B1C-74F5-36B5-B8BD-7668673EF7B6}"/>
          </ac:spMkLst>
        </pc:spChg>
        <pc:spChg chg="add mod">
          <ac:chgData name="Pame Masu" userId="eadfcb2556e4ac26" providerId="LiveId" clId="{1CF8E5D3-41D1-4DE8-856D-A01A4D8FDC35}" dt="2022-11-11T15:25:04.668" v="2134" actId="13822"/>
          <ac:spMkLst>
            <pc:docMk/>
            <pc:sldMk cId="3434550914" sldId="262"/>
            <ac:spMk id="14" creationId="{26278D69-961A-6E8A-09C2-A4F3030E73FF}"/>
          </ac:spMkLst>
        </pc:spChg>
        <pc:spChg chg="add mod">
          <ac:chgData name="Pame Masu" userId="eadfcb2556e4ac26" providerId="LiveId" clId="{1CF8E5D3-41D1-4DE8-856D-A01A4D8FDC35}" dt="2022-11-11T12:56:45.873" v="1588" actId="13822"/>
          <ac:spMkLst>
            <pc:docMk/>
            <pc:sldMk cId="3434550914" sldId="262"/>
            <ac:spMk id="15" creationId="{0B62AD8B-5FCB-65D5-09AA-04ED03B4AC9F}"/>
          </ac:spMkLst>
        </pc:spChg>
        <pc:spChg chg="add mod">
          <ac:chgData name="Pame Masu" userId="eadfcb2556e4ac26" providerId="LiveId" clId="{1CF8E5D3-41D1-4DE8-856D-A01A4D8FDC35}" dt="2022-11-11T15:25:04.668" v="2134" actId="13822"/>
          <ac:spMkLst>
            <pc:docMk/>
            <pc:sldMk cId="3434550914" sldId="262"/>
            <ac:spMk id="16" creationId="{6CD2DB20-E78C-D308-419F-69E02EC78366}"/>
          </ac:spMkLst>
        </pc:spChg>
        <pc:spChg chg="add mod">
          <ac:chgData name="Pame Masu" userId="eadfcb2556e4ac26" providerId="LiveId" clId="{1CF8E5D3-41D1-4DE8-856D-A01A4D8FDC35}" dt="2022-11-11T12:56:45.873" v="1588" actId="13822"/>
          <ac:spMkLst>
            <pc:docMk/>
            <pc:sldMk cId="3434550914" sldId="262"/>
            <ac:spMk id="17" creationId="{608D5A3A-C73E-18AB-1CB2-26294E675434}"/>
          </ac:spMkLst>
        </pc:spChg>
        <pc:spChg chg="add mod">
          <ac:chgData name="Pame Masu" userId="eadfcb2556e4ac26" providerId="LiveId" clId="{1CF8E5D3-41D1-4DE8-856D-A01A4D8FDC35}" dt="2022-11-12T14:17:07.827" v="6030" actId="1076"/>
          <ac:spMkLst>
            <pc:docMk/>
            <pc:sldMk cId="3434550914" sldId="262"/>
            <ac:spMk id="18" creationId="{AD69AABB-4154-CD88-84ED-702A0EECE0EF}"/>
          </ac:spMkLst>
        </pc:spChg>
        <pc:spChg chg="add mod">
          <ac:chgData name="Pame Masu" userId="eadfcb2556e4ac26" providerId="LiveId" clId="{1CF8E5D3-41D1-4DE8-856D-A01A4D8FDC35}" dt="2022-11-11T16:21:17.345" v="2920" actId="1076"/>
          <ac:spMkLst>
            <pc:docMk/>
            <pc:sldMk cId="3434550914" sldId="262"/>
            <ac:spMk id="19" creationId="{E1894A0B-1400-BAC0-BD7E-CC7BA0CE5C69}"/>
          </ac:spMkLst>
        </pc:spChg>
        <pc:spChg chg="add mod">
          <ac:chgData name="Pame Masu" userId="eadfcb2556e4ac26" providerId="LiveId" clId="{1CF8E5D3-41D1-4DE8-856D-A01A4D8FDC35}" dt="2022-11-11T13:19:16.806" v="1603" actId="13822"/>
          <ac:spMkLst>
            <pc:docMk/>
            <pc:sldMk cId="3434550914" sldId="262"/>
            <ac:spMk id="20" creationId="{6877D597-BBA2-CAEC-31AA-F25DC430E839}"/>
          </ac:spMkLst>
        </pc:spChg>
        <pc:spChg chg="add del mod">
          <ac:chgData name="Pame Masu" userId="eadfcb2556e4ac26" providerId="LiveId" clId="{1CF8E5D3-41D1-4DE8-856D-A01A4D8FDC35}" dt="2022-11-11T09:22:23.848" v="1543"/>
          <ac:spMkLst>
            <pc:docMk/>
            <pc:sldMk cId="3434550914" sldId="262"/>
            <ac:spMk id="21" creationId="{9A4E9A33-1D0F-D749-D5F4-C041F250FEE7}"/>
          </ac:spMkLst>
        </pc:spChg>
        <pc:spChg chg="add mod">
          <ac:chgData name="Pame Masu" userId="eadfcb2556e4ac26" providerId="LiveId" clId="{1CF8E5D3-41D1-4DE8-856D-A01A4D8FDC35}" dt="2022-11-11T13:19:16.806" v="1603" actId="13822"/>
          <ac:spMkLst>
            <pc:docMk/>
            <pc:sldMk cId="3434550914" sldId="262"/>
            <ac:spMk id="22" creationId="{9DC46C95-3B9A-7DBE-47CA-A3FA6C57305D}"/>
          </ac:spMkLst>
        </pc:spChg>
        <pc:spChg chg="add mod">
          <ac:chgData name="Pame Masu" userId="eadfcb2556e4ac26" providerId="LiveId" clId="{1CF8E5D3-41D1-4DE8-856D-A01A4D8FDC35}" dt="2022-11-11T13:30:15.765" v="1616" actId="692"/>
          <ac:spMkLst>
            <pc:docMk/>
            <pc:sldMk cId="3434550914" sldId="262"/>
            <ac:spMk id="23" creationId="{07CFB8F4-0899-DEE6-E31C-4AB55BAEAB37}"/>
          </ac:spMkLst>
        </pc:spChg>
        <pc:graphicFrameChg chg="add del mod modGraphic">
          <ac:chgData name="Pame Masu" userId="eadfcb2556e4ac26" providerId="LiveId" clId="{1CF8E5D3-41D1-4DE8-856D-A01A4D8FDC35}" dt="2022-11-11T15:28:49.478" v="2155" actId="478"/>
          <ac:graphicFrameMkLst>
            <pc:docMk/>
            <pc:sldMk cId="3434550914" sldId="262"/>
            <ac:graphicFrameMk id="24" creationId="{87562480-2D8F-7191-14E9-D18752E4F4E8}"/>
          </ac:graphicFrameMkLst>
        </pc:graphicFrameChg>
        <pc:cxnChg chg="add mod">
          <ac:chgData name="Pame Masu" userId="eadfcb2556e4ac26" providerId="LiveId" clId="{1CF8E5D3-41D1-4DE8-856D-A01A4D8FDC35}" dt="2022-11-11T16:16:53.487" v="2860" actId="692"/>
          <ac:cxnSpMkLst>
            <pc:docMk/>
            <pc:sldMk cId="3434550914" sldId="262"/>
            <ac:cxnSpMk id="26" creationId="{26A847C4-0463-4295-718F-632B8E1CD796}"/>
          </ac:cxnSpMkLst>
        </pc:cxnChg>
        <pc:cxnChg chg="add mod">
          <ac:chgData name="Pame Masu" userId="eadfcb2556e4ac26" providerId="LiveId" clId="{1CF8E5D3-41D1-4DE8-856D-A01A4D8FDC35}" dt="2022-11-11T16:17:19.536" v="2868" actId="692"/>
          <ac:cxnSpMkLst>
            <pc:docMk/>
            <pc:sldMk cId="3434550914" sldId="262"/>
            <ac:cxnSpMk id="28" creationId="{59A276C8-284B-BAA1-0E41-B6749D5F9F69}"/>
          </ac:cxnSpMkLst>
        </pc:cxnChg>
        <pc:cxnChg chg="add mod">
          <ac:chgData name="Pame Masu" userId="eadfcb2556e4ac26" providerId="LiveId" clId="{1CF8E5D3-41D1-4DE8-856D-A01A4D8FDC35}" dt="2022-11-11T16:18:52.563" v="2875" actId="692"/>
          <ac:cxnSpMkLst>
            <pc:docMk/>
            <pc:sldMk cId="3434550914" sldId="262"/>
            <ac:cxnSpMk id="31" creationId="{4F88E90B-FB35-E18B-EA3D-99165F698C16}"/>
          </ac:cxnSpMkLst>
        </pc:cxnChg>
        <pc:cxnChg chg="add mod">
          <ac:chgData name="Pame Masu" userId="eadfcb2556e4ac26" providerId="LiveId" clId="{1CF8E5D3-41D1-4DE8-856D-A01A4D8FDC35}" dt="2022-11-11T16:19:10.113" v="2882" actId="692"/>
          <ac:cxnSpMkLst>
            <pc:docMk/>
            <pc:sldMk cId="3434550914" sldId="262"/>
            <ac:cxnSpMk id="33" creationId="{95FBD88B-B940-1061-F1E3-D0737A1CE167}"/>
          </ac:cxnSpMkLst>
        </pc:cxnChg>
        <pc:cxnChg chg="add mod">
          <ac:chgData name="Pame Masu" userId="eadfcb2556e4ac26" providerId="LiveId" clId="{1CF8E5D3-41D1-4DE8-856D-A01A4D8FDC35}" dt="2022-11-11T16:19:24.333" v="2889" actId="692"/>
          <ac:cxnSpMkLst>
            <pc:docMk/>
            <pc:sldMk cId="3434550914" sldId="262"/>
            <ac:cxnSpMk id="35" creationId="{9BC6E706-62E3-8E39-BB1A-C68A47769FD6}"/>
          </ac:cxnSpMkLst>
        </pc:cxnChg>
        <pc:cxnChg chg="add mod">
          <ac:chgData name="Pame Masu" userId="eadfcb2556e4ac26" providerId="LiveId" clId="{1CF8E5D3-41D1-4DE8-856D-A01A4D8FDC35}" dt="2022-11-11T16:21:17.345" v="2920" actId="1076"/>
          <ac:cxnSpMkLst>
            <pc:docMk/>
            <pc:sldMk cId="3434550914" sldId="262"/>
            <ac:cxnSpMk id="37" creationId="{D87045C8-754A-BCDC-A804-6CBDAB1EAD66}"/>
          </ac:cxnSpMkLst>
        </pc:cxnChg>
        <pc:cxnChg chg="add mod">
          <ac:chgData name="Pame Masu" userId="eadfcb2556e4ac26" providerId="LiveId" clId="{1CF8E5D3-41D1-4DE8-856D-A01A4D8FDC35}" dt="2022-11-11T16:21:17.345" v="2920" actId="1076"/>
          <ac:cxnSpMkLst>
            <pc:docMk/>
            <pc:sldMk cId="3434550914" sldId="262"/>
            <ac:cxnSpMk id="39" creationId="{995BB2CF-DE09-1F8D-7606-5E96C68F3799}"/>
          </ac:cxnSpMkLst>
        </pc:cxnChg>
      </pc:sldChg>
      <pc:sldChg chg="addSp delSp modSp mod modNotesTx">
        <pc:chgData name="Pame Masu" userId="eadfcb2556e4ac26" providerId="LiveId" clId="{1CF8E5D3-41D1-4DE8-856D-A01A4D8FDC35}" dt="2022-11-12T14:48:25.912" v="6496" actId="14100"/>
        <pc:sldMkLst>
          <pc:docMk/>
          <pc:sldMk cId="2664684047" sldId="264"/>
        </pc:sldMkLst>
        <pc:spChg chg="del">
          <ac:chgData name="Pame Masu" userId="eadfcb2556e4ac26" providerId="LiveId" clId="{1CF8E5D3-41D1-4DE8-856D-A01A4D8FDC35}" dt="2022-11-11T16:41:32.885" v="3027" actId="478"/>
          <ac:spMkLst>
            <pc:docMk/>
            <pc:sldMk cId="2664684047" sldId="264"/>
            <ac:spMk id="3" creationId="{937B5C4D-61C7-0C4C-32DC-4DB49E9EC82F}"/>
          </ac:spMkLst>
        </pc:spChg>
        <pc:spChg chg="add del mod">
          <ac:chgData name="Pame Masu" userId="eadfcb2556e4ac26" providerId="LiveId" clId="{1CF8E5D3-41D1-4DE8-856D-A01A4D8FDC35}" dt="2022-11-11T17:43:30.608" v="4058" actId="21"/>
          <ac:spMkLst>
            <pc:docMk/>
            <pc:sldMk cId="2664684047" sldId="264"/>
            <ac:spMk id="4" creationId="{FADB7CC2-773A-5F6D-3CB2-4EE1E4059A06}"/>
          </ac:spMkLst>
        </pc:spChg>
        <pc:spChg chg="add mod">
          <ac:chgData name="Pame Masu" userId="eadfcb2556e4ac26" providerId="LiveId" clId="{1CF8E5D3-41D1-4DE8-856D-A01A4D8FDC35}" dt="2022-11-12T14:48:22.108" v="6495" actId="1076"/>
          <ac:spMkLst>
            <pc:docMk/>
            <pc:sldMk cId="2664684047" sldId="264"/>
            <ac:spMk id="5" creationId="{AAEE5F91-7D58-0D13-CF94-CF837F9BF08C}"/>
          </ac:spMkLst>
        </pc:spChg>
        <pc:spChg chg="add mod">
          <ac:chgData name="Pame Masu" userId="eadfcb2556e4ac26" providerId="LiveId" clId="{1CF8E5D3-41D1-4DE8-856D-A01A4D8FDC35}" dt="2022-11-12T14:48:16.231" v="6492" actId="1076"/>
          <ac:spMkLst>
            <pc:docMk/>
            <pc:sldMk cId="2664684047" sldId="264"/>
            <ac:spMk id="6" creationId="{82D7EEDE-C3D1-D47F-CA66-EF5845DB2E41}"/>
          </ac:spMkLst>
        </pc:spChg>
        <pc:spChg chg="add del mod">
          <ac:chgData name="Pame Masu" userId="eadfcb2556e4ac26" providerId="LiveId" clId="{1CF8E5D3-41D1-4DE8-856D-A01A4D8FDC35}" dt="2022-11-12T14:35:20.383" v="6125" actId="21"/>
          <ac:spMkLst>
            <pc:docMk/>
            <pc:sldMk cId="2664684047" sldId="264"/>
            <ac:spMk id="7" creationId="{B45341D6-96F9-6405-E7B5-5934C029C1ED}"/>
          </ac:spMkLst>
        </pc:spChg>
        <pc:picChg chg="add mod ord">
          <ac:chgData name="Pame Masu" userId="eadfcb2556e4ac26" providerId="LiveId" clId="{1CF8E5D3-41D1-4DE8-856D-A01A4D8FDC35}" dt="2022-11-12T14:48:25.912" v="6496" actId="14100"/>
          <ac:picMkLst>
            <pc:docMk/>
            <pc:sldMk cId="2664684047" sldId="264"/>
            <ac:picMk id="4" creationId="{60AE5162-36DC-174B-FC28-E470EDB80B0E}"/>
          </ac:picMkLst>
        </pc:picChg>
        <pc:picChg chg="add del mod">
          <ac:chgData name="Pame Masu" userId="eadfcb2556e4ac26" providerId="LiveId" clId="{1CF8E5D3-41D1-4DE8-856D-A01A4D8FDC35}" dt="2022-11-11T17:49:11.050" v="4109" actId="478"/>
          <ac:picMkLst>
            <pc:docMk/>
            <pc:sldMk cId="2664684047" sldId="264"/>
            <ac:picMk id="9" creationId="{51FCB1F0-DDBE-A7E5-694C-E27C68EEB58F}"/>
          </ac:picMkLst>
        </pc:picChg>
      </pc:sldChg>
      <pc:sldChg chg="del modNotesTx">
        <pc:chgData name="Pame Masu" userId="eadfcb2556e4ac26" providerId="LiveId" clId="{1CF8E5D3-41D1-4DE8-856D-A01A4D8FDC35}" dt="2022-11-12T14:33:56.909" v="6106" actId="2696"/>
        <pc:sldMkLst>
          <pc:docMk/>
          <pc:sldMk cId="3720898283" sldId="265"/>
        </pc:sldMkLst>
      </pc:sldChg>
      <pc:sldChg chg="modNotesTx">
        <pc:chgData name="Pame Masu" userId="eadfcb2556e4ac26" providerId="LiveId" clId="{1CF8E5D3-41D1-4DE8-856D-A01A4D8FDC35}" dt="2022-11-12T14:44:51.243" v="6476" actId="20577"/>
        <pc:sldMkLst>
          <pc:docMk/>
          <pc:sldMk cId="1588737060" sldId="266"/>
        </pc:sldMkLst>
      </pc:sldChg>
      <pc:sldChg chg="modSp mod modNotesTx">
        <pc:chgData name="Pame Masu" userId="eadfcb2556e4ac26" providerId="LiveId" clId="{1CF8E5D3-41D1-4DE8-856D-A01A4D8FDC35}" dt="2022-11-12T14:44:33.552" v="6472" actId="20577"/>
        <pc:sldMkLst>
          <pc:docMk/>
          <pc:sldMk cId="3680869924" sldId="267"/>
        </pc:sldMkLst>
        <pc:spChg chg="mod">
          <ac:chgData name="Pame Masu" userId="eadfcb2556e4ac26" providerId="LiveId" clId="{1CF8E5D3-41D1-4DE8-856D-A01A4D8FDC35}" dt="2022-11-11T16:38:04.128" v="3024" actId="20577"/>
          <ac:spMkLst>
            <pc:docMk/>
            <pc:sldMk cId="3680869924" sldId="267"/>
            <ac:spMk id="2" creationId="{28EAAAD4-C190-770C-D1A1-D34A0DECD005}"/>
          </ac:spMkLst>
        </pc:spChg>
        <pc:spChg chg="mod">
          <ac:chgData name="Pame Masu" userId="eadfcb2556e4ac26" providerId="LiveId" clId="{1CF8E5D3-41D1-4DE8-856D-A01A4D8FDC35}" dt="2022-11-11T16:38:31.574" v="3025" actId="20577"/>
          <ac:spMkLst>
            <pc:docMk/>
            <pc:sldMk cId="3680869924" sldId="267"/>
            <ac:spMk id="4" creationId="{7FF6578D-F74F-EB07-D353-20F2D7D60E89}"/>
          </ac:spMkLst>
        </pc:spChg>
      </pc:sldChg>
      <pc:sldChg chg="modSp mod modNotesTx">
        <pc:chgData name="Pame Masu" userId="eadfcb2556e4ac26" providerId="LiveId" clId="{1CF8E5D3-41D1-4DE8-856D-A01A4D8FDC35}" dt="2022-11-12T14:45:01.526" v="6477" actId="20577"/>
        <pc:sldMkLst>
          <pc:docMk/>
          <pc:sldMk cId="1591288275" sldId="268"/>
        </pc:sldMkLst>
        <pc:spChg chg="mod">
          <ac:chgData name="Pame Masu" userId="eadfcb2556e4ac26" providerId="LiveId" clId="{1CF8E5D3-41D1-4DE8-856D-A01A4D8FDC35}" dt="2022-11-11T16:37:54.144" v="3019" actId="255"/>
          <ac:spMkLst>
            <pc:docMk/>
            <pc:sldMk cId="1591288275" sldId="268"/>
            <ac:spMk id="2" creationId="{28EAAAD4-C190-770C-D1A1-D34A0DECD005}"/>
          </ac:spMkLst>
        </pc:spChg>
        <pc:spChg chg="mod">
          <ac:chgData name="Pame Masu" userId="eadfcb2556e4ac26" providerId="LiveId" clId="{1CF8E5D3-41D1-4DE8-856D-A01A4D8FDC35}" dt="2022-11-11T16:38:57.195" v="3026" actId="207"/>
          <ac:spMkLst>
            <pc:docMk/>
            <pc:sldMk cId="1591288275" sldId="268"/>
            <ac:spMk id="4" creationId="{7FF6578D-F74F-EB07-D353-20F2D7D60E89}"/>
          </ac:spMkLst>
        </pc:spChg>
      </pc:sldChg>
      <pc:sldChg chg="modNotesTx">
        <pc:chgData name="Pame Masu" userId="eadfcb2556e4ac26" providerId="LiveId" clId="{1CF8E5D3-41D1-4DE8-856D-A01A4D8FDC35}" dt="2022-11-12T14:45:06.901" v="6478" actId="20577"/>
        <pc:sldMkLst>
          <pc:docMk/>
          <pc:sldMk cId="11710723" sldId="270"/>
        </pc:sldMkLst>
      </pc:sldChg>
      <pc:sldChg chg="addSp delSp modSp new mod modNotesTx">
        <pc:chgData name="Pame Masu" userId="eadfcb2556e4ac26" providerId="LiveId" clId="{1CF8E5D3-41D1-4DE8-856D-A01A4D8FDC35}" dt="2022-11-12T14:45:24.807" v="6479" actId="20577"/>
        <pc:sldMkLst>
          <pc:docMk/>
          <pc:sldMk cId="1764722977" sldId="271"/>
        </pc:sldMkLst>
        <pc:spChg chg="del">
          <ac:chgData name="Pame Masu" userId="eadfcb2556e4ac26" providerId="LiveId" clId="{1CF8E5D3-41D1-4DE8-856D-A01A4D8FDC35}" dt="2022-11-11T13:46:28.819" v="1617" actId="478"/>
          <ac:spMkLst>
            <pc:docMk/>
            <pc:sldMk cId="1764722977" sldId="271"/>
            <ac:spMk id="2" creationId="{F3E76666-7BC8-89BE-33D5-1CEEECC49CBB}"/>
          </ac:spMkLst>
        </pc:spChg>
        <pc:spChg chg="del">
          <ac:chgData name="Pame Masu" userId="eadfcb2556e4ac26" providerId="LiveId" clId="{1CF8E5D3-41D1-4DE8-856D-A01A4D8FDC35}" dt="2022-11-11T13:47:05.106" v="1618" actId="478"/>
          <ac:spMkLst>
            <pc:docMk/>
            <pc:sldMk cId="1764722977" sldId="271"/>
            <ac:spMk id="3" creationId="{19686BCE-2E8B-A64F-5A8D-EE918E23C9CA}"/>
          </ac:spMkLst>
        </pc:spChg>
        <pc:spChg chg="add mod">
          <ac:chgData name="Pame Masu" userId="eadfcb2556e4ac26" providerId="LiveId" clId="{1CF8E5D3-41D1-4DE8-856D-A01A4D8FDC35}" dt="2022-11-11T17:44:00.612" v="4065" actId="1076"/>
          <ac:spMkLst>
            <pc:docMk/>
            <pc:sldMk cId="1764722977" sldId="271"/>
            <ac:spMk id="4" creationId="{1C2D1079-0C1A-1B00-24AB-39DEB0B2562D}"/>
          </ac:spMkLst>
        </pc:spChg>
        <pc:spChg chg="add mod">
          <ac:chgData name="Pame Masu" userId="eadfcb2556e4ac26" providerId="LiveId" clId="{1CF8E5D3-41D1-4DE8-856D-A01A4D8FDC35}" dt="2022-11-11T17:44:00.612" v="4065" actId="1076"/>
          <ac:spMkLst>
            <pc:docMk/>
            <pc:sldMk cId="1764722977" sldId="271"/>
            <ac:spMk id="5" creationId="{1E85528C-8634-11A1-B73A-5C84DCD68DBB}"/>
          </ac:spMkLst>
        </pc:spChg>
        <pc:spChg chg="add mod">
          <ac:chgData name="Pame Masu" userId="eadfcb2556e4ac26" providerId="LiveId" clId="{1CF8E5D3-41D1-4DE8-856D-A01A4D8FDC35}" dt="2022-11-11T17:44:00.612" v="4065" actId="1076"/>
          <ac:spMkLst>
            <pc:docMk/>
            <pc:sldMk cId="1764722977" sldId="271"/>
            <ac:spMk id="6" creationId="{F059F713-9396-A194-992E-42E442EBF25A}"/>
          </ac:spMkLst>
        </pc:spChg>
        <pc:spChg chg="add mod">
          <ac:chgData name="Pame Masu" userId="eadfcb2556e4ac26" providerId="LiveId" clId="{1CF8E5D3-41D1-4DE8-856D-A01A4D8FDC35}" dt="2022-11-11T17:44:00.612" v="4065" actId="1076"/>
          <ac:spMkLst>
            <pc:docMk/>
            <pc:sldMk cId="1764722977" sldId="271"/>
            <ac:spMk id="7" creationId="{097E0F92-E0F7-F349-6A5F-D712B0B638F9}"/>
          </ac:spMkLst>
        </pc:spChg>
        <pc:spChg chg="add mod">
          <ac:chgData name="Pame Masu" userId="eadfcb2556e4ac26" providerId="LiveId" clId="{1CF8E5D3-41D1-4DE8-856D-A01A4D8FDC35}" dt="2022-11-11T17:44:00.612" v="4065" actId="1076"/>
          <ac:spMkLst>
            <pc:docMk/>
            <pc:sldMk cId="1764722977" sldId="271"/>
            <ac:spMk id="8" creationId="{C0C7FA07-D3A4-F742-B71D-4B99188EDDFF}"/>
          </ac:spMkLst>
        </pc:spChg>
        <pc:spChg chg="add mod">
          <ac:chgData name="Pame Masu" userId="eadfcb2556e4ac26" providerId="LiveId" clId="{1CF8E5D3-41D1-4DE8-856D-A01A4D8FDC35}" dt="2022-11-12T12:22:31.704" v="5717" actId="20577"/>
          <ac:spMkLst>
            <pc:docMk/>
            <pc:sldMk cId="1764722977" sldId="271"/>
            <ac:spMk id="9" creationId="{1BFC5E80-40FF-480C-D65D-A933FAC62077}"/>
          </ac:spMkLst>
        </pc:spChg>
        <pc:spChg chg="add mod">
          <ac:chgData name="Pame Masu" userId="eadfcb2556e4ac26" providerId="LiveId" clId="{1CF8E5D3-41D1-4DE8-856D-A01A4D8FDC35}" dt="2022-11-11T17:47:27.274" v="4087" actId="20577"/>
          <ac:spMkLst>
            <pc:docMk/>
            <pc:sldMk cId="1764722977" sldId="271"/>
            <ac:spMk id="10" creationId="{CB84A6C4-A609-3EFC-CFC1-880FA258BF77}"/>
          </ac:spMkLst>
        </pc:spChg>
        <pc:spChg chg="add mod">
          <ac:chgData name="Pame Masu" userId="eadfcb2556e4ac26" providerId="LiveId" clId="{1CF8E5D3-41D1-4DE8-856D-A01A4D8FDC35}" dt="2022-11-11T17:44:00.612" v="4065" actId="1076"/>
          <ac:spMkLst>
            <pc:docMk/>
            <pc:sldMk cId="1764722977" sldId="271"/>
            <ac:spMk id="11" creationId="{21A48B91-BD27-9697-28E3-9DF5A6C84A46}"/>
          </ac:spMkLst>
        </pc:spChg>
        <pc:spChg chg="add del">
          <ac:chgData name="Pame Masu" userId="eadfcb2556e4ac26" providerId="LiveId" clId="{1CF8E5D3-41D1-4DE8-856D-A01A4D8FDC35}" dt="2022-11-11T16:32:47.989" v="2959" actId="478"/>
          <ac:spMkLst>
            <pc:docMk/>
            <pc:sldMk cId="1764722977" sldId="271"/>
            <ac:spMk id="15" creationId="{6A3E1C3C-7FA9-F2DB-A515-942D50ECB15B}"/>
          </ac:spMkLst>
        </pc:spChg>
        <pc:spChg chg="add mod">
          <ac:chgData name="Pame Masu" userId="eadfcb2556e4ac26" providerId="LiveId" clId="{1CF8E5D3-41D1-4DE8-856D-A01A4D8FDC35}" dt="2022-11-11T17:44:00.612" v="4065" actId="1076"/>
          <ac:spMkLst>
            <pc:docMk/>
            <pc:sldMk cId="1764722977" sldId="271"/>
            <ac:spMk id="16" creationId="{0EC92734-341A-D177-4DE1-EDB05BF48C77}"/>
          </ac:spMkLst>
        </pc:spChg>
        <pc:spChg chg="add del mod">
          <ac:chgData name="Pame Masu" userId="eadfcb2556e4ac26" providerId="LiveId" clId="{1CF8E5D3-41D1-4DE8-856D-A01A4D8FDC35}" dt="2022-11-11T17:43:49.846" v="4064"/>
          <ac:spMkLst>
            <pc:docMk/>
            <pc:sldMk cId="1764722977" sldId="271"/>
            <ac:spMk id="17" creationId="{858E0BDF-F3EE-EA85-9439-CBDEF08D4E40}"/>
          </ac:spMkLst>
        </pc:spChg>
        <pc:spChg chg="add mod">
          <ac:chgData name="Pame Masu" userId="eadfcb2556e4ac26" providerId="LiveId" clId="{1CF8E5D3-41D1-4DE8-856D-A01A4D8FDC35}" dt="2022-11-12T14:17:53.154" v="6061" actId="14100"/>
          <ac:spMkLst>
            <pc:docMk/>
            <pc:sldMk cId="1764722977" sldId="271"/>
            <ac:spMk id="18" creationId="{26E54668-5E00-94B2-5F8E-3B5D2566F184}"/>
          </ac:spMkLst>
        </pc:spChg>
        <pc:cxnChg chg="add mod">
          <ac:chgData name="Pame Masu" userId="eadfcb2556e4ac26" providerId="LiveId" clId="{1CF8E5D3-41D1-4DE8-856D-A01A4D8FDC35}" dt="2022-11-11T17:48:43.605" v="4105" actId="692"/>
          <ac:cxnSpMkLst>
            <pc:docMk/>
            <pc:sldMk cId="1764722977" sldId="271"/>
            <ac:cxnSpMk id="3" creationId="{68F46E60-281D-E9B7-EBB7-83A1E109DA18}"/>
          </ac:cxnSpMkLst>
        </pc:cxnChg>
        <pc:cxnChg chg="add mod">
          <ac:chgData name="Pame Masu" userId="eadfcb2556e4ac26" providerId="LiveId" clId="{1CF8E5D3-41D1-4DE8-856D-A01A4D8FDC35}" dt="2022-11-11T17:44:00.612" v="4065" actId="1076"/>
          <ac:cxnSpMkLst>
            <pc:docMk/>
            <pc:sldMk cId="1764722977" sldId="271"/>
            <ac:cxnSpMk id="13" creationId="{5D412AC2-4184-B20C-D4C0-6333AD50DBAA}"/>
          </ac:cxnSpMkLst>
        </pc:cxnChg>
        <pc:cxnChg chg="add mod">
          <ac:chgData name="Pame Masu" userId="eadfcb2556e4ac26" providerId="LiveId" clId="{1CF8E5D3-41D1-4DE8-856D-A01A4D8FDC35}" dt="2022-11-11T17:48:32.128" v="4098" actId="692"/>
          <ac:cxnSpMkLst>
            <pc:docMk/>
            <pc:sldMk cId="1764722977" sldId="271"/>
            <ac:cxnSpMk id="14" creationId="{947182B1-C39F-EB7B-041D-636BAED5B835}"/>
          </ac:cxnSpMkLst>
        </pc:cxnChg>
      </pc:sldChg>
      <pc:sldChg chg="add del">
        <pc:chgData name="Pame Masu" userId="eadfcb2556e4ac26" providerId="LiveId" clId="{1CF8E5D3-41D1-4DE8-856D-A01A4D8FDC35}" dt="2022-11-11T15:37:30.436" v="2719" actId="2696"/>
        <pc:sldMkLst>
          <pc:docMk/>
          <pc:sldMk cId="2725294349" sldId="272"/>
        </pc:sldMkLst>
      </pc:sldChg>
      <pc:sldChg chg="addSp delSp modSp new mod modNotesTx">
        <pc:chgData name="Pame Masu" userId="eadfcb2556e4ac26" providerId="LiveId" clId="{1CF8E5D3-41D1-4DE8-856D-A01A4D8FDC35}" dt="2022-11-12T14:45:34.663" v="6482" actId="20577"/>
        <pc:sldMkLst>
          <pc:docMk/>
          <pc:sldMk cId="4253157987" sldId="272"/>
        </pc:sldMkLst>
        <pc:spChg chg="mod">
          <ac:chgData name="Pame Masu" userId="eadfcb2556e4ac26" providerId="LiveId" clId="{1CF8E5D3-41D1-4DE8-856D-A01A4D8FDC35}" dt="2022-11-12T14:35:12.263" v="6123" actId="20577"/>
          <ac:spMkLst>
            <pc:docMk/>
            <pc:sldMk cId="4253157987" sldId="272"/>
            <ac:spMk id="2" creationId="{B9EF3B8E-810D-C27B-729E-AD76ABCEB0BF}"/>
          </ac:spMkLst>
        </pc:spChg>
        <pc:spChg chg="del">
          <ac:chgData name="Pame Masu" userId="eadfcb2556e4ac26" providerId="LiveId" clId="{1CF8E5D3-41D1-4DE8-856D-A01A4D8FDC35}" dt="2022-11-12T14:35:16.776" v="6124" actId="478"/>
          <ac:spMkLst>
            <pc:docMk/>
            <pc:sldMk cId="4253157987" sldId="272"/>
            <ac:spMk id="3" creationId="{98C1CE5F-1A15-A9E3-A3E3-611B20895BFA}"/>
          </ac:spMkLst>
        </pc:spChg>
        <pc:spChg chg="add mod">
          <ac:chgData name="Pame Masu" userId="eadfcb2556e4ac26" providerId="LiveId" clId="{1CF8E5D3-41D1-4DE8-856D-A01A4D8FDC35}" dt="2022-11-12T14:43:08.953" v="6366" actId="20577"/>
          <ac:spMkLst>
            <pc:docMk/>
            <pc:sldMk cId="4253157987" sldId="272"/>
            <ac:spMk id="4" creationId="{BF7AB3AB-89D2-5BCD-43E3-086E5176B018}"/>
          </ac:spMkLst>
        </pc:spChg>
      </pc:sldChg>
    </pc:docChg>
  </pc:docChgLst>
  <pc:docChgLst>
    <pc:chgData name="Pame Masu" userId="eadfcb2556e4ac26" providerId="LiveId" clId="{587A1B4C-351D-466B-84B3-2A1B3CB2C309}"/>
    <pc:docChg chg="custSel delSld modSld modSection">
      <pc:chgData name="Pame Masu" userId="eadfcb2556e4ac26" providerId="LiveId" clId="{587A1B4C-351D-466B-84B3-2A1B3CB2C309}" dt="2022-12-10T10:25:14.208" v="342" actId="20577"/>
      <pc:docMkLst>
        <pc:docMk/>
      </pc:docMkLst>
      <pc:sldChg chg="modSp mod modNotesTx">
        <pc:chgData name="Pame Masu" userId="eadfcb2556e4ac26" providerId="LiveId" clId="{587A1B4C-351D-466B-84B3-2A1B3CB2C309}" dt="2022-11-18T08:46:55.780" v="163" actId="113"/>
        <pc:sldMkLst>
          <pc:docMk/>
          <pc:sldMk cId="1742071044" sldId="256"/>
        </pc:sldMkLst>
        <pc:spChg chg="mod">
          <ac:chgData name="Pame Masu" userId="eadfcb2556e4ac26" providerId="LiveId" clId="{587A1B4C-351D-466B-84B3-2A1B3CB2C309}" dt="2022-11-17T08:56:06.194" v="81" actId="20577"/>
          <ac:spMkLst>
            <pc:docMk/>
            <pc:sldMk cId="1742071044" sldId="256"/>
            <ac:spMk id="2" creationId="{2C92AEF9-22B6-994E-281E-E2A48E2F80A1}"/>
          </ac:spMkLst>
        </pc:spChg>
      </pc:sldChg>
      <pc:sldChg chg="modSp mod modNotesTx">
        <pc:chgData name="Pame Masu" userId="eadfcb2556e4ac26" providerId="LiveId" clId="{587A1B4C-351D-466B-84B3-2A1B3CB2C309}" dt="2022-12-10T10:25:14.208" v="342" actId="20577"/>
        <pc:sldMkLst>
          <pc:docMk/>
          <pc:sldMk cId="10162834" sldId="259"/>
        </pc:sldMkLst>
        <pc:graphicFrameChg chg="modGraphic">
          <ac:chgData name="Pame Masu" userId="eadfcb2556e4ac26" providerId="LiveId" clId="{587A1B4C-351D-466B-84B3-2A1B3CB2C309}" dt="2022-12-10T10:25:14.208" v="342" actId="20577"/>
          <ac:graphicFrameMkLst>
            <pc:docMk/>
            <pc:sldMk cId="10162834" sldId="259"/>
            <ac:graphicFrameMk id="6" creationId="{9798149E-6A31-3EA4-6819-46332F315FE1}"/>
          </ac:graphicFrameMkLst>
        </pc:graphicFrameChg>
      </pc:sldChg>
      <pc:sldChg chg="modSp">
        <pc:chgData name="Pame Masu" userId="eadfcb2556e4ac26" providerId="LiveId" clId="{587A1B4C-351D-466B-84B3-2A1B3CB2C309}" dt="2022-11-16T10:56:24.436" v="39" actId="20577"/>
        <pc:sldMkLst>
          <pc:docMk/>
          <pc:sldMk cId="3434550914" sldId="262"/>
        </pc:sldMkLst>
        <pc:spChg chg="mod">
          <ac:chgData name="Pame Masu" userId="eadfcb2556e4ac26" providerId="LiveId" clId="{587A1B4C-351D-466B-84B3-2A1B3CB2C309}" dt="2022-11-16T10:56:24.436" v="39" actId="20577"/>
          <ac:spMkLst>
            <pc:docMk/>
            <pc:sldMk cId="3434550914" sldId="262"/>
            <ac:spMk id="20" creationId="{6877D597-BBA2-CAEC-31AA-F25DC430E839}"/>
          </ac:spMkLst>
        </pc:spChg>
      </pc:sldChg>
      <pc:sldChg chg="modNotesTx">
        <pc:chgData name="Pame Masu" userId="eadfcb2556e4ac26" providerId="LiveId" clId="{587A1B4C-351D-466B-84B3-2A1B3CB2C309}" dt="2022-11-18T08:57:30.297" v="305" actId="20577"/>
        <pc:sldMkLst>
          <pc:docMk/>
          <pc:sldMk cId="1588737060" sldId="266"/>
        </pc:sldMkLst>
      </pc:sldChg>
      <pc:sldChg chg="modSp mod modNotesTx">
        <pc:chgData name="Pame Masu" userId="eadfcb2556e4ac26" providerId="LiveId" clId="{587A1B4C-351D-466B-84B3-2A1B3CB2C309}" dt="2022-11-16T10:55:59.768" v="38" actId="113"/>
        <pc:sldMkLst>
          <pc:docMk/>
          <pc:sldMk cId="1591288275" sldId="268"/>
        </pc:sldMkLst>
        <pc:graphicFrameChg chg="modGraphic">
          <ac:chgData name="Pame Masu" userId="eadfcb2556e4ac26" providerId="LiveId" clId="{587A1B4C-351D-466B-84B3-2A1B3CB2C309}" dt="2022-11-16T10:55:35.893" v="7" actId="207"/>
          <ac:graphicFrameMkLst>
            <pc:docMk/>
            <pc:sldMk cId="1591288275" sldId="268"/>
            <ac:graphicFrameMk id="5" creationId="{5E327C22-085B-4DA2-BEFB-09A057E6B357}"/>
          </ac:graphicFrameMkLst>
        </pc:graphicFrameChg>
      </pc:sldChg>
      <pc:sldChg chg="modNotesTx">
        <pc:chgData name="Pame Masu" userId="eadfcb2556e4ac26" providerId="LiveId" clId="{587A1B4C-351D-466B-84B3-2A1B3CB2C309}" dt="2022-11-18T08:59:40.624" v="341" actId="20577"/>
        <pc:sldMkLst>
          <pc:docMk/>
          <pc:sldMk cId="11710723" sldId="270"/>
        </pc:sldMkLst>
      </pc:sldChg>
      <pc:sldChg chg="del">
        <pc:chgData name="Pame Masu" userId="eadfcb2556e4ac26" providerId="LiveId" clId="{587A1B4C-351D-466B-84B3-2A1B3CB2C309}" dt="2022-11-16T10:54:17.262" v="0" actId="2696"/>
        <pc:sldMkLst>
          <pc:docMk/>
          <pc:sldMk cId="2116494202" sldId="274"/>
        </pc:sldMkLst>
      </pc:sldChg>
    </pc:docChg>
  </pc:docChgLst>
  <pc:docChgLst>
    <pc:chgData name="Pame Masu" userId="eadfcb2556e4ac26" providerId="LiveId" clId="{A1C460C5-6207-46BE-B6BF-FFA3EEDD40B0}"/>
    <pc:docChg chg="undo redo custSel modSld sldOrd">
      <pc:chgData name="Pame Masu" userId="eadfcb2556e4ac26" providerId="LiveId" clId="{A1C460C5-6207-46BE-B6BF-FFA3EEDD40B0}" dt="2022-11-10T07:35:20.942" v="715" actId="14100"/>
      <pc:docMkLst>
        <pc:docMk/>
      </pc:docMkLst>
      <pc:sldChg chg="modSp mod">
        <pc:chgData name="Pame Masu" userId="eadfcb2556e4ac26" providerId="LiveId" clId="{A1C460C5-6207-46BE-B6BF-FFA3EEDD40B0}" dt="2022-11-09T18:21:11.737" v="614" actId="20577"/>
        <pc:sldMkLst>
          <pc:docMk/>
          <pc:sldMk cId="1742071044" sldId="256"/>
        </pc:sldMkLst>
        <pc:spChg chg="mod">
          <ac:chgData name="Pame Masu" userId="eadfcb2556e4ac26" providerId="LiveId" clId="{A1C460C5-6207-46BE-B6BF-FFA3EEDD40B0}" dt="2022-11-09T18:21:11.737" v="614" actId="20577"/>
          <ac:spMkLst>
            <pc:docMk/>
            <pc:sldMk cId="1742071044" sldId="256"/>
            <ac:spMk id="2" creationId="{2C92AEF9-22B6-994E-281E-E2A48E2F80A1}"/>
          </ac:spMkLst>
        </pc:spChg>
      </pc:sldChg>
      <pc:sldChg chg="modSp mod">
        <pc:chgData name="Pame Masu" userId="eadfcb2556e4ac26" providerId="LiveId" clId="{A1C460C5-6207-46BE-B6BF-FFA3EEDD40B0}" dt="2022-11-09T13:59:30.481" v="570" actId="1036"/>
        <pc:sldMkLst>
          <pc:docMk/>
          <pc:sldMk cId="10162834" sldId="259"/>
        </pc:sldMkLst>
        <pc:spChg chg="mod">
          <ac:chgData name="Pame Masu" userId="eadfcb2556e4ac26" providerId="LiveId" clId="{A1C460C5-6207-46BE-B6BF-FFA3EEDD40B0}" dt="2022-11-09T13:59:30.481" v="570" actId="1036"/>
          <ac:spMkLst>
            <pc:docMk/>
            <pc:sldMk cId="10162834" sldId="259"/>
            <ac:spMk id="3" creationId="{6F1A6512-9064-4AAA-74F4-3AB7CC240D9E}"/>
          </ac:spMkLst>
        </pc:spChg>
        <pc:spChg chg="mod">
          <ac:chgData name="Pame Masu" userId="eadfcb2556e4ac26" providerId="LiveId" clId="{A1C460C5-6207-46BE-B6BF-FFA3EEDD40B0}" dt="2022-11-08T09:39:16.571" v="147" actId="20577"/>
          <ac:spMkLst>
            <pc:docMk/>
            <pc:sldMk cId="10162834" sldId="259"/>
            <ac:spMk id="4" creationId="{7FF6578D-F74F-EB07-D353-20F2D7D60E89}"/>
          </ac:spMkLst>
        </pc:spChg>
      </pc:sldChg>
      <pc:sldChg chg="addSp delSp modSp mod ord modTransition">
        <pc:chgData name="Pame Masu" userId="eadfcb2556e4ac26" providerId="LiveId" clId="{A1C460C5-6207-46BE-B6BF-FFA3EEDD40B0}" dt="2022-11-10T07:35:20.942" v="715" actId="14100"/>
        <pc:sldMkLst>
          <pc:docMk/>
          <pc:sldMk cId="3090320925" sldId="261"/>
        </pc:sldMkLst>
        <pc:spChg chg="mod">
          <ac:chgData name="Pame Masu" userId="eadfcb2556e4ac26" providerId="LiveId" clId="{A1C460C5-6207-46BE-B6BF-FFA3EEDD40B0}" dt="2022-11-10T07:35:20.942" v="715" actId="14100"/>
          <ac:spMkLst>
            <pc:docMk/>
            <pc:sldMk cId="3090320925" sldId="261"/>
            <ac:spMk id="2" creationId="{746018E8-5A9A-8395-02AB-C7B05ABEFBD6}"/>
          </ac:spMkLst>
        </pc:spChg>
        <pc:spChg chg="mod">
          <ac:chgData name="Pame Masu" userId="eadfcb2556e4ac26" providerId="LiveId" clId="{A1C460C5-6207-46BE-B6BF-FFA3EEDD40B0}" dt="2022-11-10T07:35:06.362" v="710" actId="27636"/>
          <ac:spMkLst>
            <pc:docMk/>
            <pc:sldMk cId="3090320925" sldId="261"/>
            <ac:spMk id="3" creationId="{AF655429-5E7D-2DD1-DD62-57C00CA9E72E}"/>
          </ac:spMkLst>
        </pc:spChg>
        <pc:spChg chg="del">
          <ac:chgData name="Pame Masu" userId="eadfcb2556e4ac26" providerId="LiveId" clId="{A1C460C5-6207-46BE-B6BF-FFA3EEDD40B0}" dt="2022-11-08T10:45:07.009" v="295" actId="931"/>
          <ac:spMkLst>
            <pc:docMk/>
            <pc:sldMk cId="3090320925" sldId="261"/>
            <ac:spMk id="4" creationId="{B7D0E8AB-492E-119C-0E56-D301EE95C482}"/>
          </ac:spMkLst>
        </pc:spChg>
        <pc:spChg chg="mod">
          <ac:chgData name="Pame Masu" userId="eadfcb2556e4ac26" providerId="LiveId" clId="{A1C460C5-6207-46BE-B6BF-FFA3EEDD40B0}" dt="2022-11-10T07:35:06.362" v="711" actId="27636"/>
          <ac:spMkLst>
            <pc:docMk/>
            <pc:sldMk cId="3090320925" sldId="261"/>
            <ac:spMk id="5" creationId="{1D4A5118-BB84-BA2A-9903-A74028273629}"/>
          </ac:spMkLst>
        </pc:spChg>
        <pc:spChg chg="mod">
          <ac:chgData name="Pame Masu" userId="eadfcb2556e4ac26" providerId="LiveId" clId="{A1C460C5-6207-46BE-B6BF-FFA3EEDD40B0}" dt="2022-11-10T07:35:14.286" v="713" actId="14100"/>
          <ac:spMkLst>
            <pc:docMk/>
            <pc:sldMk cId="3090320925" sldId="261"/>
            <ac:spMk id="6" creationId="{F51CBFFE-DEF7-6ECC-600E-3B9FD690223C}"/>
          </ac:spMkLst>
        </pc:spChg>
        <pc:spChg chg="add mod">
          <ac:chgData name="Pame Masu" userId="eadfcb2556e4ac26" providerId="LiveId" clId="{A1C460C5-6207-46BE-B6BF-FFA3EEDD40B0}" dt="2022-11-10T07:35:10.990" v="712" actId="14100"/>
          <ac:spMkLst>
            <pc:docMk/>
            <pc:sldMk cId="3090320925" sldId="261"/>
            <ac:spMk id="9" creationId="{346A2D33-F5D2-29C6-2E03-41BBADF645B9}"/>
          </ac:spMkLst>
        </pc:spChg>
        <pc:graphicFrameChg chg="add del mod ord modGraphic">
          <ac:chgData name="Pame Masu" userId="eadfcb2556e4ac26" providerId="LiveId" clId="{A1C460C5-6207-46BE-B6BF-FFA3EEDD40B0}" dt="2022-11-08T10:46:09.196" v="306" actId="478"/>
          <ac:graphicFrameMkLst>
            <pc:docMk/>
            <pc:sldMk cId="3090320925" sldId="261"/>
            <ac:graphicFrameMk id="7" creationId="{BA50E8A8-F4B4-B20B-7C42-A084B2AEE0C2}"/>
          </ac:graphicFrameMkLst>
        </pc:graphicFrameChg>
      </pc:sldChg>
      <pc:sldChg chg="addSp delSp modSp mod modTransition">
        <pc:chgData name="Pame Masu" userId="eadfcb2556e4ac26" providerId="LiveId" clId="{A1C460C5-6207-46BE-B6BF-FFA3EEDD40B0}" dt="2022-11-08T10:48:08.656" v="320"/>
        <pc:sldMkLst>
          <pc:docMk/>
          <pc:sldMk cId="3434550914" sldId="262"/>
        </pc:sldMkLst>
        <pc:spChg chg="mod">
          <ac:chgData name="Pame Masu" userId="eadfcb2556e4ac26" providerId="LiveId" clId="{A1C460C5-6207-46BE-B6BF-FFA3EEDD40B0}" dt="2022-11-08T10:46:11.756" v="307" actId="1076"/>
          <ac:spMkLst>
            <pc:docMk/>
            <pc:sldMk cId="3434550914" sldId="262"/>
            <ac:spMk id="2" creationId="{48885A73-A2B6-D606-D285-CDE342C04EE8}"/>
          </ac:spMkLst>
        </pc:spChg>
        <pc:graphicFrameChg chg="add del mod modGraphic">
          <ac:chgData name="Pame Masu" userId="eadfcb2556e4ac26" providerId="LiveId" clId="{A1C460C5-6207-46BE-B6BF-FFA3EEDD40B0}" dt="2022-11-08T10:46:13.516" v="308" actId="478"/>
          <ac:graphicFrameMkLst>
            <pc:docMk/>
            <pc:sldMk cId="3434550914" sldId="262"/>
            <ac:graphicFrameMk id="4" creationId="{C862D318-9D08-2A85-4904-1E8BAD6DA1B3}"/>
          </ac:graphicFrameMkLst>
        </pc:graphicFrameChg>
      </pc:sldChg>
      <pc:sldChg chg="modSp mod">
        <pc:chgData name="Pame Masu" userId="eadfcb2556e4ac26" providerId="LiveId" clId="{A1C460C5-6207-46BE-B6BF-FFA3EEDD40B0}" dt="2022-11-08T09:42:38.381" v="180" actId="27636"/>
        <pc:sldMkLst>
          <pc:docMk/>
          <pc:sldMk cId="1588737060" sldId="266"/>
        </pc:sldMkLst>
        <pc:spChg chg="mod">
          <ac:chgData name="Pame Masu" userId="eadfcb2556e4ac26" providerId="LiveId" clId="{A1C460C5-6207-46BE-B6BF-FFA3EEDD40B0}" dt="2022-11-08T09:42:38.381" v="180" actId="27636"/>
          <ac:spMkLst>
            <pc:docMk/>
            <pc:sldMk cId="1588737060" sldId="266"/>
            <ac:spMk id="3" creationId="{6F1A6512-9064-4AAA-74F4-3AB7CC240D9E}"/>
          </ac:spMkLst>
        </pc:spChg>
        <pc:grpChg chg="mod">
          <ac:chgData name="Pame Masu" userId="eadfcb2556e4ac26" providerId="LiveId" clId="{A1C460C5-6207-46BE-B6BF-FFA3EEDD40B0}" dt="2022-11-08T09:38:28.009" v="140" actId="1076"/>
          <ac:grpSpMkLst>
            <pc:docMk/>
            <pc:sldMk cId="1588737060" sldId="266"/>
            <ac:grpSpMk id="18" creationId="{F7F29AC5-F434-5F28-8CEF-638F57A05034}"/>
          </ac:grpSpMkLst>
        </pc:grpChg>
        <pc:grpChg chg="mod">
          <ac:chgData name="Pame Masu" userId="eadfcb2556e4ac26" providerId="LiveId" clId="{A1C460C5-6207-46BE-B6BF-FFA3EEDD40B0}" dt="2022-11-08T09:38:28.009" v="140" actId="1076"/>
          <ac:grpSpMkLst>
            <pc:docMk/>
            <pc:sldMk cId="1588737060" sldId="266"/>
            <ac:grpSpMk id="24" creationId="{8FE539A6-7B1C-202F-A731-20471EE15965}"/>
          </ac:grpSpMkLst>
        </pc:grpChg>
      </pc:sldChg>
      <pc:sldChg chg="modSp mod">
        <pc:chgData name="Pame Masu" userId="eadfcb2556e4ac26" providerId="LiveId" clId="{A1C460C5-6207-46BE-B6BF-FFA3EEDD40B0}" dt="2022-11-09T13:59:00.137" v="569" actId="1035"/>
        <pc:sldMkLst>
          <pc:docMk/>
          <pc:sldMk cId="3680869924" sldId="267"/>
        </pc:sldMkLst>
        <pc:spChg chg="mod">
          <ac:chgData name="Pame Masu" userId="eadfcb2556e4ac26" providerId="LiveId" clId="{A1C460C5-6207-46BE-B6BF-FFA3EEDD40B0}" dt="2022-11-09T10:44:26.756" v="568" actId="27636"/>
          <ac:spMkLst>
            <pc:docMk/>
            <pc:sldMk cId="3680869924" sldId="267"/>
            <ac:spMk id="2" creationId="{28EAAAD4-C190-770C-D1A1-D34A0DECD005}"/>
          </ac:spMkLst>
        </pc:spChg>
        <pc:spChg chg="mod">
          <ac:chgData name="Pame Masu" userId="eadfcb2556e4ac26" providerId="LiveId" clId="{A1C460C5-6207-46BE-B6BF-FFA3EEDD40B0}" dt="2022-11-09T13:59:00.137" v="569" actId="1035"/>
          <ac:spMkLst>
            <pc:docMk/>
            <pc:sldMk cId="3680869924" sldId="267"/>
            <ac:spMk id="3" creationId="{6F1A6512-9064-4AAA-74F4-3AB7CC240D9E}"/>
          </ac:spMkLst>
        </pc:spChg>
      </pc:sldChg>
      <pc:sldChg chg="modSp mod modNotesTx">
        <pc:chgData name="Pame Masu" userId="eadfcb2556e4ac26" providerId="LiveId" clId="{A1C460C5-6207-46BE-B6BF-FFA3EEDD40B0}" dt="2022-11-08T20:09:26.046" v="563" actId="20577"/>
        <pc:sldMkLst>
          <pc:docMk/>
          <pc:sldMk cId="1591288275" sldId="268"/>
        </pc:sldMkLst>
        <pc:spChg chg="mod">
          <ac:chgData name="Pame Masu" userId="eadfcb2556e4ac26" providerId="LiveId" clId="{A1C460C5-6207-46BE-B6BF-FFA3EEDD40B0}" dt="2022-11-08T08:54:26.199" v="5" actId="27636"/>
          <ac:spMkLst>
            <pc:docMk/>
            <pc:sldMk cId="1591288275" sldId="268"/>
            <ac:spMk id="2" creationId="{28EAAAD4-C190-770C-D1A1-D34A0DECD005}"/>
          </ac:spMkLst>
        </pc:spChg>
        <pc:spChg chg="mod">
          <ac:chgData name="Pame Masu" userId="eadfcb2556e4ac26" providerId="LiveId" clId="{A1C460C5-6207-46BE-B6BF-FFA3EEDD40B0}" dt="2022-11-08T20:08:37.059" v="480" actId="115"/>
          <ac:spMkLst>
            <pc:docMk/>
            <pc:sldMk cId="1591288275" sldId="268"/>
            <ac:spMk id="3" creationId="{6F1A6512-9064-4AAA-74F4-3AB7CC240D9E}"/>
          </ac:spMkLst>
        </pc:spChg>
        <pc:spChg chg="mod">
          <ac:chgData name="Pame Masu" userId="eadfcb2556e4ac26" providerId="LiveId" clId="{A1C460C5-6207-46BE-B6BF-FFA3EEDD40B0}" dt="2022-11-08T20:08:16.607" v="477" actId="20577"/>
          <ac:spMkLst>
            <pc:docMk/>
            <pc:sldMk cId="1591288275" sldId="268"/>
            <ac:spMk id="4" creationId="{7FF6578D-F74F-EB07-D353-20F2D7D60E89}"/>
          </ac:spMkLst>
        </pc:spChg>
      </pc:sldChg>
    </pc:docChg>
  </pc:docChgLst>
  <pc:docChgLst>
    <pc:chgData name="Pame Masu" userId="eadfcb2556e4ac26" providerId="LiveId" clId="{3A8127A4-B84C-4B9F-90CF-1A31F851A02D}"/>
    <pc:docChg chg="undo redo custSel addSld modSld modSection">
      <pc:chgData name="Pame Masu" userId="eadfcb2556e4ac26" providerId="LiveId" clId="{3A8127A4-B84C-4B9F-90CF-1A31F851A02D}" dt="2022-11-15T10:06:24.895" v="228" actId="20577"/>
      <pc:docMkLst>
        <pc:docMk/>
      </pc:docMkLst>
      <pc:sldChg chg="modNotesTx">
        <pc:chgData name="Pame Masu" userId="eadfcb2556e4ac26" providerId="LiveId" clId="{3A8127A4-B84C-4B9F-90CF-1A31F851A02D}" dt="2022-11-15T09:43:44.523" v="207" actId="20577"/>
        <pc:sldMkLst>
          <pc:docMk/>
          <pc:sldMk cId="1742071044" sldId="256"/>
        </pc:sldMkLst>
      </pc:sldChg>
      <pc:sldChg chg="modTransition">
        <pc:chgData name="Pame Masu" userId="eadfcb2556e4ac26" providerId="LiveId" clId="{3A8127A4-B84C-4B9F-90CF-1A31F851A02D}" dt="2022-11-15T07:34:16.454" v="153"/>
        <pc:sldMkLst>
          <pc:docMk/>
          <pc:sldMk cId="1025871110" sldId="257"/>
        </pc:sldMkLst>
      </pc:sldChg>
      <pc:sldChg chg="addSp modSp mod modTransition modAnim">
        <pc:chgData name="Pame Masu" userId="eadfcb2556e4ac26" providerId="LiveId" clId="{3A8127A4-B84C-4B9F-90CF-1A31F851A02D}" dt="2022-11-15T07:41:26.907" v="205"/>
        <pc:sldMkLst>
          <pc:docMk/>
          <pc:sldMk cId="3090320925" sldId="261"/>
        </pc:sldMkLst>
        <pc:graphicFrameChg chg="add mod modGraphic">
          <ac:chgData name="Pame Masu" userId="eadfcb2556e4ac26" providerId="LiveId" clId="{3A8127A4-B84C-4B9F-90CF-1A31F851A02D}" dt="2022-11-15T07:41:20.048" v="204"/>
          <ac:graphicFrameMkLst>
            <pc:docMk/>
            <pc:sldMk cId="3090320925" sldId="261"/>
            <ac:graphicFrameMk id="3" creationId="{F1C16024-94F0-206E-EBEF-4A02F7074AB8}"/>
          </ac:graphicFrameMkLst>
        </pc:graphicFrameChg>
      </pc:sldChg>
      <pc:sldChg chg="modTransition modAnim">
        <pc:chgData name="Pame Masu" userId="eadfcb2556e4ac26" providerId="LiveId" clId="{3A8127A4-B84C-4B9F-90CF-1A31F851A02D}" dt="2022-11-15T07:33:33.585" v="152"/>
        <pc:sldMkLst>
          <pc:docMk/>
          <pc:sldMk cId="3434550914" sldId="262"/>
        </pc:sldMkLst>
      </pc:sldChg>
      <pc:sldChg chg="modTransition modAnim">
        <pc:chgData name="Pame Masu" userId="eadfcb2556e4ac26" providerId="LiveId" clId="{3A8127A4-B84C-4B9F-90CF-1A31F851A02D}" dt="2022-11-15T07:32:48.753" v="145"/>
        <pc:sldMkLst>
          <pc:docMk/>
          <pc:sldMk cId="2664684047" sldId="264"/>
        </pc:sldMkLst>
      </pc:sldChg>
      <pc:sldChg chg="modAnim">
        <pc:chgData name="Pame Masu" userId="eadfcb2556e4ac26" providerId="LiveId" clId="{3A8127A4-B84C-4B9F-90CF-1A31F851A02D}" dt="2022-11-15T07:21:54.130" v="42"/>
        <pc:sldMkLst>
          <pc:docMk/>
          <pc:sldMk cId="1588737060" sldId="266"/>
        </pc:sldMkLst>
      </pc:sldChg>
      <pc:sldChg chg="modAnim">
        <pc:chgData name="Pame Masu" userId="eadfcb2556e4ac26" providerId="LiveId" clId="{3A8127A4-B84C-4B9F-90CF-1A31F851A02D}" dt="2022-11-15T07:18:15.229" v="17"/>
        <pc:sldMkLst>
          <pc:docMk/>
          <pc:sldMk cId="11710723" sldId="270"/>
        </pc:sldMkLst>
      </pc:sldChg>
      <pc:sldChg chg="modTransition modAnim">
        <pc:chgData name="Pame Masu" userId="eadfcb2556e4ac26" providerId="LiveId" clId="{3A8127A4-B84C-4B9F-90CF-1A31F851A02D}" dt="2022-11-15T07:32:47.238" v="144"/>
        <pc:sldMkLst>
          <pc:docMk/>
          <pc:sldMk cId="1764722977" sldId="271"/>
        </pc:sldMkLst>
      </pc:sldChg>
      <pc:sldChg chg="modAnim">
        <pc:chgData name="Pame Masu" userId="eadfcb2556e4ac26" providerId="LiveId" clId="{3A8127A4-B84C-4B9F-90CF-1A31F851A02D}" dt="2022-11-15T07:21:38.236" v="40"/>
        <pc:sldMkLst>
          <pc:docMk/>
          <pc:sldMk cId="4253157987" sldId="272"/>
        </pc:sldMkLst>
      </pc:sldChg>
      <pc:sldChg chg="addSp delSp modSp new mod modTransition modAnim">
        <pc:chgData name="Pame Masu" userId="eadfcb2556e4ac26" providerId="LiveId" clId="{3A8127A4-B84C-4B9F-90CF-1A31F851A02D}" dt="2022-11-15T10:06:24.895" v="228" actId="20577"/>
        <pc:sldMkLst>
          <pc:docMk/>
          <pc:sldMk cId="1147849861" sldId="273"/>
        </pc:sldMkLst>
        <pc:spChg chg="del">
          <ac:chgData name="Pame Masu" userId="eadfcb2556e4ac26" providerId="LiveId" clId="{3A8127A4-B84C-4B9F-90CF-1A31F851A02D}" dt="2022-11-15T07:23:40.604" v="44" actId="478"/>
          <ac:spMkLst>
            <pc:docMk/>
            <pc:sldMk cId="1147849861" sldId="273"/>
            <ac:spMk id="2" creationId="{5FC9BA81-B89A-A5A9-7D7C-2101AAEC82D4}"/>
          </ac:spMkLst>
        </pc:spChg>
        <pc:spChg chg="del mod">
          <ac:chgData name="Pame Masu" userId="eadfcb2556e4ac26" providerId="LiveId" clId="{3A8127A4-B84C-4B9F-90CF-1A31F851A02D}" dt="2022-11-15T07:25:21.073" v="46" actId="478"/>
          <ac:spMkLst>
            <pc:docMk/>
            <pc:sldMk cId="1147849861" sldId="273"/>
            <ac:spMk id="3" creationId="{BBD10324-4ED2-75EF-DB4B-F60BD48A7A1C}"/>
          </ac:spMkLst>
        </pc:spChg>
        <pc:spChg chg="add mod">
          <ac:chgData name="Pame Masu" userId="eadfcb2556e4ac26" providerId="LiveId" clId="{3A8127A4-B84C-4B9F-90CF-1A31F851A02D}" dt="2022-11-15T10:06:24.895" v="228" actId="20577"/>
          <ac:spMkLst>
            <pc:docMk/>
            <pc:sldMk cId="1147849861" sldId="273"/>
            <ac:spMk id="4" creationId="{932577BD-EF65-DFB4-38EC-C62E82913EF9}"/>
          </ac:spMkLst>
        </pc:spChg>
      </pc:sldChg>
    </pc:docChg>
  </pc:docChgLst>
  <pc:docChgLst>
    <pc:chgData name="Pame Masu" userId="eadfcb2556e4ac26" providerId="LiveId" clId="{E3771A69-F8C8-4F5B-9853-927A00947ADD}"/>
    <pc:docChg chg="undo redo custSel addSld delSld modSld sldOrd modSection">
      <pc:chgData name="Pame Masu" userId="eadfcb2556e4ac26" providerId="LiveId" clId="{E3771A69-F8C8-4F5B-9853-927A00947ADD}" dt="2022-11-07T21:42:54.374" v="4445" actId="207"/>
      <pc:docMkLst>
        <pc:docMk/>
      </pc:docMkLst>
      <pc:sldChg chg="modSp mod modNotesTx">
        <pc:chgData name="Pame Masu" userId="eadfcb2556e4ac26" providerId="LiveId" clId="{E3771A69-F8C8-4F5B-9853-927A00947ADD}" dt="2022-11-07T15:42:28.566" v="159" actId="20577"/>
        <pc:sldMkLst>
          <pc:docMk/>
          <pc:sldMk cId="1025871110" sldId="257"/>
        </pc:sldMkLst>
        <pc:spChg chg="mod">
          <ac:chgData name="Pame Masu" userId="eadfcb2556e4ac26" providerId="LiveId" clId="{E3771A69-F8C8-4F5B-9853-927A00947ADD}" dt="2022-11-07T15:42:28.566" v="159" actId="20577"/>
          <ac:spMkLst>
            <pc:docMk/>
            <pc:sldMk cId="1025871110" sldId="257"/>
            <ac:spMk id="3" creationId="{2B0EC40D-34DF-FBC8-D8B3-41099136026D}"/>
          </ac:spMkLst>
        </pc:spChg>
      </pc:sldChg>
      <pc:sldChg chg="addSp delSp modSp mod modNotesTx">
        <pc:chgData name="Pame Masu" userId="eadfcb2556e4ac26" providerId="LiveId" clId="{E3771A69-F8C8-4F5B-9853-927A00947ADD}" dt="2022-11-07T20:05:25.881" v="4185" actId="20577"/>
        <pc:sldMkLst>
          <pc:docMk/>
          <pc:sldMk cId="10162834" sldId="259"/>
        </pc:sldMkLst>
        <pc:spChg chg="mod">
          <ac:chgData name="Pame Masu" userId="eadfcb2556e4ac26" providerId="LiveId" clId="{E3771A69-F8C8-4F5B-9853-927A00947ADD}" dt="2022-11-07T16:18:07.006" v="694" actId="20577"/>
          <ac:spMkLst>
            <pc:docMk/>
            <pc:sldMk cId="10162834" sldId="259"/>
            <ac:spMk id="2" creationId="{28EAAAD4-C190-770C-D1A1-D34A0DECD005}"/>
          </ac:spMkLst>
        </pc:spChg>
        <pc:spChg chg="mod">
          <ac:chgData name="Pame Masu" userId="eadfcb2556e4ac26" providerId="LiveId" clId="{E3771A69-F8C8-4F5B-9853-927A00947ADD}" dt="2022-11-07T20:00:25.214" v="4117" actId="207"/>
          <ac:spMkLst>
            <pc:docMk/>
            <pc:sldMk cId="10162834" sldId="259"/>
            <ac:spMk id="3" creationId="{6F1A6512-9064-4AAA-74F4-3AB7CC240D9E}"/>
          </ac:spMkLst>
        </pc:spChg>
        <pc:spChg chg="mod">
          <ac:chgData name="Pame Masu" userId="eadfcb2556e4ac26" providerId="LiveId" clId="{E3771A69-F8C8-4F5B-9853-927A00947ADD}" dt="2022-11-07T20:05:25.881" v="4185" actId="20577"/>
          <ac:spMkLst>
            <pc:docMk/>
            <pc:sldMk cId="10162834" sldId="259"/>
            <ac:spMk id="4" creationId="{7FF6578D-F74F-EB07-D353-20F2D7D60E89}"/>
          </ac:spMkLst>
        </pc:spChg>
        <pc:grpChg chg="del mod">
          <ac:chgData name="Pame Masu" userId="eadfcb2556e4ac26" providerId="LiveId" clId="{E3771A69-F8C8-4F5B-9853-927A00947ADD}" dt="2022-11-07T16:30:19.240" v="786" actId="478"/>
          <ac:grpSpMkLst>
            <pc:docMk/>
            <pc:sldMk cId="10162834" sldId="259"/>
            <ac:grpSpMk id="7" creationId="{0358282A-6B54-B29D-415E-922467F54E50}"/>
          </ac:grpSpMkLst>
        </pc:grpChg>
        <pc:grpChg chg="del mod">
          <ac:chgData name="Pame Masu" userId="eadfcb2556e4ac26" providerId="LiveId" clId="{E3771A69-F8C8-4F5B-9853-927A00947ADD}" dt="2022-11-07T16:39:49.573" v="811"/>
          <ac:grpSpMkLst>
            <pc:docMk/>
            <pc:sldMk cId="10162834" sldId="259"/>
            <ac:grpSpMk id="11" creationId="{ECF69D88-86F1-4762-A6AC-85F350050C73}"/>
          </ac:grpSpMkLst>
        </pc:grpChg>
        <pc:inkChg chg="add mod">
          <ac:chgData name="Pame Masu" userId="eadfcb2556e4ac26" providerId="LiveId" clId="{E3771A69-F8C8-4F5B-9853-927A00947ADD}" dt="2022-11-07T16:25:46.024" v="737"/>
          <ac:inkMkLst>
            <pc:docMk/>
            <pc:sldMk cId="10162834" sldId="259"/>
            <ac:inkMk id="5" creationId="{117153C3-687C-7DAF-BAFD-E0A82C00C62B}"/>
          </ac:inkMkLst>
        </pc:inkChg>
        <pc:inkChg chg="add mod">
          <ac:chgData name="Pame Masu" userId="eadfcb2556e4ac26" providerId="LiveId" clId="{E3771A69-F8C8-4F5B-9853-927A00947ADD}" dt="2022-11-07T16:25:46.024" v="737"/>
          <ac:inkMkLst>
            <pc:docMk/>
            <pc:sldMk cId="10162834" sldId="259"/>
            <ac:inkMk id="6" creationId="{ED937FDE-CDF8-7DCD-5D6F-B4751696F987}"/>
          </ac:inkMkLst>
        </pc:inkChg>
        <pc:inkChg chg="add del">
          <ac:chgData name="Pame Masu" userId="eadfcb2556e4ac26" providerId="LiveId" clId="{E3771A69-F8C8-4F5B-9853-927A00947ADD}" dt="2022-11-07T16:39:46.354" v="807"/>
          <ac:inkMkLst>
            <pc:docMk/>
            <pc:sldMk cId="10162834" sldId="259"/>
            <ac:inkMk id="8" creationId="{0CE67B40-BC92-165D-4761-51C6371714CC}"/>
          </ac:inkMkLst>
        </pc:inkChg>
        <pc:inkChg chg="add mod">
          <ac:chgData name="Pame Masu" userId="eadfcb2556e4ac26" providerId="LiveId" clId="{E3771A69-F8C8-4F5B-9853-927A00947ADD}" dt="2022-11-07T16:45:13.714" v="1033" actId="1076"/>
          <ac:inkMkLst>
            <pc:docMk/>
            <pc:sldMk cId="10162834" sldId="259"/>
            <ac:inkMk id="9" creationId="{89E39F6C-F21A-6F62-EB42-C3A13125A60B}"/>
          </ac:inkMkLst>
        </pc:inkChg>
        <pc:inkChg chg="add del mod">
          <ac:chgData name="Pame Masu" userId="eadfcb2556e4ac26" providerId="LiveId" clId="{E3771A69-F8C8-4F5B-9853-927A00947ADD}" dt="2022-11-07T16:39:49.573" v="811"/>
          <ac:inkMkLst>
            <pc:docMk/>
            <pc:sldMk cId="10162834" sldId="259"/>
            <ac:inkMk id="10" creationId="{F7AE4BC6-96F5-1382-FA0A-F530177337C3}"/>
          </ac:inkMkLst>
        </pc:inkChg>
        <pc:inkChg chg="add del">
          <ac:chgData name="Pame Masu" userId="eadfcb2556e4ac26" providerId="LiveId" clId="{E3771A69-F8C8-4F5B-9853-927A00947ADD}" dt="2022-11-07T16:39:51.026" v="813"/>
          <ac:inkMkLst>
            <pc:docMk/>
            <pc:sldMk cId="10162834" sldId="259"/>
            <ac:inkMk id="12" creationId="{8F69DB47-EF4D-963A-2982-A5DE1ED99985}"/>
          </ac:inkMkLst>
        </pc:inkChg>
        <pc:inkChg chg="add mod">
          <ac:chgData name="Pame Masu" userId="eadfcb2556e4ac26" providerId="LiveId" clId="{E3771A69-F8C8-4F5B-9853-927A00947ADD}" dt="2022-11-07T16:45:13.714" v="1033" actId="1076"/>
          <ac:inkMkLst>
            <pc:docMk/>
            <pc:sldMk cId="10162834" sldId="259"/>
            <ac:inkMk id="13" creationId="{9BBE9D3F-AD0C-E9FC-6F02-C255E488E892}"/>
          </ac:inkMkLst>
        </pc:inkChg>
        <pc:inkChg chg="add del">
          <ac:chgData name="Pame Masu" userId="eadfcb2556e4ac26" providerId="LiveId" clId="{E3771A69-F8C8-4F5B-9853-927A00947ADD}" dt="2022-11-07T16:45:14.748" v="1035"/>
          <ac:inkMkLst>
            <pc:docMk/>
            <pc:sldMk cId="10162834" sldId="259"/>
            <ac:inkMk id="14" creationId="{C460B6FB-3804-F57A-F919-63137BCAC20B}"/>
          </ac:inkMkLst>
        </pc:inkChg>
        <pc:inkChg chg="add del">
          <ac:chgData name="Pame Masu" userId="eadfcb2556e4ac26" providerId="LiveId" clId="{E3771A69-F8C8-4F5B-9853-927A00947ADD}" dt="2022-11-07T16:45:16.945" v="1037"/>
          <ac:inkMkLst>
            <pc:docMk/>
            <pc:sldMk cId="10162834" sldId="259"/>
            <ac:inkMk id="15" creationId="{DC4E5691-5478-C47A-BAEC-2C1B719FC9B9}"/>
          </ac:inkMkLst>
        </pc:inkChg>
      </pc:sldChg>
      <pc:sldChg chg="modSp del mod">
        <pc:chgData name="Pame Masu" userId="eadfcb2556e4ac26" providerId="LiveId" clId="{E3771A69-F8C8-4F5B-9853-927A00947ADD}" dt="2022-11-07T15:51:08.587" v="213" actId="2696"/>
        <pc:sldMkLst>
          <pc:docMk/>
          <pc:sldMk cId="2741982751" sldId="260"/>
        </pc:sldMkLst>
        <pc:spChg chg="mod">
          <ac:chgData name="Pame Masu" userId="eadfcb2556e4ac26" providerId="LiveId" clId="{E3771A69-F8C8-4F5B-9853-927A00947ADD}" dt="2022-11-07T15:47:47.915" v="173" actId="27636"/>
          <ac:spMkLst>
            <pc:docMk/>
            <pc:sldMk cId="2741982751" sldId="260"/>
            <ac:spMk id="2" creationId="{6486DD5B-12B2-286B-5D71-1687CBE94EE9}"/>
          </ac:spMkLst>
        </pc:spChg>
        <pc:spChg chg="mod">
          <ac:chgData name="Pame Masu" userId="eadfcb2556e4ac26" providerId="LiveId" clId="{E3771A69-F8C8-4F5B-9853-927A00947ADD}" dt="2022-11-07T15:47:54.614" v="176" actId="27636"/>
          <ac:spMkLst>
            <pc:docMk/>
            <pc:sldMk cId="2741982751" sldId="260"/>
            <ac:spMk id="3" creationId="{B5E98EBA-7251-AFC7-0F7C-0A4320A54347}"/>
          </ac:spMkLst>
        </pc:spChg>
        <pc:spChg chg="mod">
          <ac:chgData name="Pame Masu" userId="eadfcb2556e4ac26" providerId="LiveId" clId="{E3771A69-F8C8-4F5B-9853-927A00947ADD}" dt="2022-11-07T15:47:51.446" v="174" actId="14100"/>
          <ac:spMkLst>
            <pc:docMk/>
            <pc:sldMk cId="2741982751" sldId="260"/>
            <ac:spMk id="4" creationId="{036A2393-063A-40FD-9D0E-1A761A416C3D}"/>
          </ac:spMkLst>
        </pc:spChg>
      </pc:sldChg>
      <pc:sldChg chg="del">
        <pc:chgData name="Pame Masu" userId="eadfcb2556e4ac26" providerId="LiveId" clId="{E3771A69-F8C8-4F5B-9853-927A00947ADD}" dt="2022-11-06T14:33:35.266" v="144" actId="2696"/>
        <pc:sldMkLst>
          <pc:docMk/>
          <pc:sldMk cId="2379994148" sldId="263"/>
        </pc:sldMkLst>
      </pc:sldChg>
      <pc:sldChg chg="addSp delSp modSp add mod modNotesTx">
        <pc:chgData name="Pame Masu" userId="eadfcb2556e4ac26" providerId="LiveId" clId="{E3771A69-F8C8-4F5B-9853-927A00947ADD}" dt="2022-11-07T21:04:32.821" v="4298" actId="12"/>
        <pc:sldMkLst>
          <pc:docMk/>
          <pc:sldMk cId="1588737060" sldId="266"/>
        </pc:sldMkLst>
        <pc:spChg chg="mod">
          <ac:chgData name="Pame Masu" userId="eadfcb2556e4ac26" providerId="LiveId" clId="{E3771A69-F8C8-4F5B-9853-927A00947ADD}" dt="2022-11-07T16:18:10.484" v="695" actId="20577"/>
          <ac:spMkLst>
            <pc:docMk/>
            <pc:sldMk cId="1588737060" sldId="266"/>
            <ac:spMk id="2" creationId="{28EAAAD4-C190-770C-D1A1-D34A0DECD005}"/>
          </ac:spMkLst>
        </pc:spChg>
        <pc:spChg chg="mod">
          <ac:chgData name="Pame Masu" userId="eadfcb2556e4ac26" providerId="LiveId" clId="{E3771A69-F8C8-4F5B-9853-927A00947ADD}" dt="2022-11-07T20:03:20.051" v="4136" actId="207"/>
          <ac:spMkLst>
            <pc:docMk/>
            <pc:sldMk cId="1588737060" sldId="266"/>
            <ac:spMk id="3" creationId="{6F1A6512-9064-4AAA-74F4-3AB7CC240D9E}"/>
          </ac:spMkLst>
        </pc:spChg>
        <pc:spChg chg="mod">
          <ac:chgData name="Pame Masu" userId="eadfcb2556e4ac26" providerId="LiveId" clId="{E3771A69-F8C8-4F5B-9853-927A00947ADD}" dt="2022-11-07T21:04:32.821" v="4298" actId="12"/>
          <ac:spMkLst>
            <pc:docMk/>
            <pc:sldMk cId="1588737060" sldId="266"/>
            <ac:spMk id="4" creationId="{7FF6578D-F74F-EB07-D353-20F2D7D60E89}"/>
          </ac:spMkLst>
        </pc:spChg>
        <pc:grpChg chg="del mod">
          <ac:chgData name="Pame Masu" userId="eadfcb2556e4ac26" providerId="LiveId" clId="{E3771A69-F8C8-4F5B-9853-927A00947ADD}" dt="2022-11-07T16:30:14.824" v="785" actId="478"/>
          <ac:grpSpMkLst>
            <pc:docMk/>
            <pc:sldMk cId="1588737060" sldId="266"/>
            <ac:grpSpMk id="11" creationId="{B99D7330-5EBB-7411-8B15-8279A5F7CE97}"/>
          </ac:grpSpMkLst>
        </pc:grpChg>
        <pc:grpChg chg="mod">
          <ac:chgData name="Pame Masu" userId="eadfcb2556e4ac26" providerId="LiveId" clId="{E3771A69-F8C8-4F5B-9853-927A00947ADD}" dt="2022-11-07T16:39:57.544" v="819"/>
          <ac:grpSpMkLst>
            <pc:docMk/>
            <pc:sldMk cId="1588737060" sldId="266"/>
            <ac:grpSpMk id="18" creationId="{F7F29AC5-F434-5F28-8CEF-638F57A05034}"/>
          </ac:grpSpMkLst>
        </pc:grpChg>
        <pc:grpChg chg="mod">
          <ac:chgData name="Pame Masu" userId="eadfcb2556e4ac26" providerId="LiveId" clId="{E3771A69-F8C8-4F5B-9853-927A00947ADD}" dt="2022-11-07T16:40:03.175" v="827"/>
          <ac:grpSpMkLst>
            <pc:docMk/>
            <pc:sldMk cId="1588737060" sldId="266"/>
            <ac:grpSpMk id="24" creationId="{8FE539A6-7B1C-202F-A731-20471EE15965}"/>
          </ac:grpSpMkLst>
        </pc:grpChg>
        <pc:inkChg chg="add del">
          <ac:chgData name="Pame Masu" userId="eadfcb2556e4ac26" providerId="LiveId" clId="{E3771A69-F8C8-4F5B-9853-927A00947ADD}" dt="2022-11-07T16:25:54.017" v="739"/>
          <ac:inkMkLst>
            <pc:docMk/>
            <pc:sldMk cId="1588737060" sldId="266"/>
            <ac:inkMk id="5" creationId="{6C188847-077F-555E-09EE-7D7B6B331779}"/>
          </ac:inkMkLst>
        </pc:inkChg>
        <pc:inkChg chg="add mod">
          <ac:chgData name="Pame Masu" userId="eadfcb2556e4ac26" providerId="LiveId" clId="{E3771A69-F8C8-4F5B-9853-927A00947ADD}" dt="2022-11-07T16:26:00.702" v="746"/>
          <ac:inkMkLst>
            <pc:docMk/>
            <pc:sldMk cId="1588737060" sldId="266"/>
            <ac:inkMk id="6" creationId="{F2F3CBD0-C187-67DE-C118-0B9C4E6AB217}"/>
          </ac:inkMkLst>
        </pc:inkChg>
        <pc:inkChg chg="add mod">
          <ac:chgData name="Pame Masu" userId="eadfcb2556e4ac26" providerId="LiveId" clId="{E3771A69-F8C8-4F5B-9853-927A00947ADD}" dt="2022-11-07T16:26:00.702" v="746"/>
          <ac:inkMkLst>
            <pc:docMk/>
            <pc:sldMk cId="1588737060" sldId="266"/>
            <ac:inkMk id="7" creationId="{29F6D2B3-F02A-9606-B303-017B7356FF22}"/>
          </ac:inkMkLst>
        </pc:inkChg>
        <pc:inkChg chg="add mod">
          <ac:chgData name="Pame Masu" userId="eadfcb2556e4ac26" providerId="LiveId" clId="{E3771A69-F8C8-4F5B-9853-927A00947ADD}" dt="2022-11-07T16:26:00.702" v="746"/>
          <ac:inkMkLst>
            <pc:docMk/>
            <pc:sldMk cId="1588737060" sldId="266"/>
            <ac:inkMk id="8" creationId="{00DC3E7C-63FA-3AD5-5AD4-08D874B2AF6B}"/>
          </ac:inkMkLst>
        </pc:inkChg>
        <pc:inkChg chg="add mod">
          <ac:chgData name="Pame Masu" userId="eadfcb2556e4ac26" providerId="LiveId" clId="{E3771A69-F8C8-4F5B-9853-927A00947ADD}" dt="2022-11-07T16:26:00.702" v="746"/>
          <ac:inkMkLst>
            <pc:docMk/>
            <pc:sldMk cId="1588737060" sldId="266"/>
            <ac:inkMk id="9" creationId="{A70DEC51-D796-17ED-7993-93851ED8F916}"/>
          </ac:inkMkLst>
        </pc:inkChg>
        <pc:inkChg chg="add del">
          <ac:chgData name="Pame Masu" userId="eadfcb2556e4ac26" providerId="LiveId" clId="{E3771A69-F8C8-4F5B-9853-927A00947ADD}" dt="2022-11-07T16:26:00.440" v="745"/>
          <ac:inkMkLst>
            <pc:docMk/>
            <pc:sldMk cId="1588737060" sldId="266"/>
            <ac:inkMk id="10" creationId="{D6EE1ABC-7382-5C25-D59D-813F82E26C4C}"/>
          </ac:inkMkLst>
        </pc:inkChg>
        <pc:inkChg chg="add del">
          <ac:chgData name="Pame Masu" userId="eadfcb2556e4ac26" providerId="LiveId" clId="{E3771A69-F8C8-4F5B-9853-927A00947ADD}" dt="2022-11-07T16:26:01.672" v="748"/>
          <ac:inkMkLst>
            <pc:docMk/>
            <pc:sldMk cId="1588737060" sldId="266"/>
            <ac:inkMk id="12" creationId="{B867897E-FE3A-BAED-2868-91FAFDB81BF3}"/>
          </ac:inkMkLst>
        </pc:inkChg>
        <pc:inkChg chg="add del">
          <ac:chgData name="Pame Masu" userId="eadfcb2556e4ac26" providerId="LiveId" clId="{E3771A69-F8C8-4F5B-9853-927A00947ADD}" dt="2022-11-07T16:26:02.910" v="750"/>
          <ac:inkMkLst>
            <pc:docMk/>
            <pc:sldMk cId="1588737060" sldId="266"/>
            <ac:inkMk id="13" creationId="{5CF96F1B-626A-465A-EEE7-98116375A469}"/>
          </ac:inkMkLst>
        </pc:inkChg>
        <pc:inkChg chg="add del">
          <ac:chgData name="Pame Masu" userId="eadfcb2556e4ac26" providerId="LiveId" clId="{E3771A69-F8C8-4F5B-9853-927A00947ADD}" dt="2022-11-07T16:30:14.824" v="785" actId="478"/>
          <ac:inkMkLst>
            <pc:docMk/>
            <pc:sldMk cId="1588737060" sldId="266"/>
            <ac:inkMk id="14" creationId="{59DCF208-8417-D0FE-64CC-8D2A73AA62B6}"/>
          </ac:inkMkLst>
        </pc:inkChg>
        <pc:inkChg chg="add mod">
          <ac:chgData name="Pame Masu" userId="eadfcb2556e4ac26" providerId="LiveId" clId="{E3771A69-F8C8-4F5B-9853-927A00947ADD}" dt="2022-11-07T16:39:57.544" v="819"/>
          <ac:inkMkLst>
            <pc:docMk/>
            <pc:sldMk cId="1588737060" sldId="266"/>
            <ac:inkMk id="15" creationId="{4CEA27DB-B570-ACEE-6093-9F87563FC73D}"/>
          </ac:inkMkLst>
        </pc:inkChg>
        <pc:inkChg chg="add mod">
          <ac:chgData name="Pame Masu" userId="eadfcb2556e4ac26" providerId="LiveId" clId="{E3771A69-F8C8-4F5B-9853-927A00947ADD}" dt="2022-11-07T16:39:57.544" v="819"/>
          <ac:inkMkLst>
            <pc:docMk/>
            <pc:sldMk cId="1588737060" sldId="266"/>
            <ac:inkMk id="16" creationId="{DCC52CC5-3498-65F5-AECF-DBEE421514DB}"/>
          </ac:inkMkLst>
        </pc:inkChg>
        <pc:inkChg chg="add del">
          <ac:chgData name="Pame Masu" userId="eadfcb2556e4ac26" providerId="LiveId" clId="{E3771A69-F8C8-4F5B-9853-927A00947ADD}" dt="2022-11-07T16:39:57.234" v="818"/>
          <ac:inkMkLst>
            <pc:docMk/>
            <pc:sldMk cId="1588737060" sldId="266"/>
            <ac:inkMk id="17" creationId="{5431575D-011C-E07E-4A8B-94019FE4E72A}"/>
          </ac:inkMkLst>
        </pc:inkChg>
        <pc:inkChg chg="add del">
          <ac:chgData name="Pame Masu" userId="eadfcb2556e4ac26" providerId="LiveId" clId="{E3771A69-F8C8-4F5B-9853-927A00947ADD}" dt="2022-11-07T16:40:00.445" v="824"/>
          <ac:inkMkLst>
            <pc:docMk/>
            <pc:sldMk cId="1588737060" sldId="266"/>
            <ac:inkMk id="19" creationId="{4FBB7B12-AC64-A5F6-89D4-A43161CBC818}"/>
          </ac:inkMkLst>
        </pc:inkChg>
        <pc:inkChg chg="add del">
          <ac:chgData name="Pame Masu" userId="eadfcb2556e4ac26" providerId="LiveId" clId="{E3771A69-F8C8-4F5B-9853-927A00947ADD}" dt="2022-11-07T16:39:59.570" v="822"/>
          <ac:inkMkLst>
            <pc:docMk/>
            <pc:sldMk cId="1588737060" sldId="266"/>
            <ac:inkMk id="20" creationId="{D9EAED8C-CE4B-FE3B-C559-9234E0BBBBB7}"/>
          </ac:inkMkLst>
        </pc:inkChg>
        <pc:inkChg chg="add mod">
          <ac:chgData name="Pame Masu" userId="eadfcb2556e4ac26" providerId="LiveId" clId="{E3771A69-F8C8-4F5B-9853-927A00947ADD}" dt="2022-11-07T16:40:03.175" v="827"/>
          <ac:inkMkLst>
            <pc:docMk/>
            <pc:sldMk cId="1588737060" sldId="266"/>
            <ac:inkMk id="21" creationId="{56245F2E-1567-B5BC-9C99-4899BCC8E747}"/>
          </ac:inkMkLst>
        </pc:inkChg>
        <pc:inkChg chg="add mod">
          <ac:chgData name="Pame Masu" userId="eadfcb2556e4ac26" providerId="LiveId" clId="{E3771A69-F8C8-4F5B-9853-927A00947ADD}" dt="2022-11-07T16:40:03.175" v="827"/>
          <ac:inkMkLst>
            <pc:docMk/>
            <pc:sldMk cId="1588737060" sldId="266"/>
            <ac:inkMk id="22" creationId="{D932C311-FAEE-2A2A-8139-FF4B5EB6A5EA}"/>
          </ac:inkMkLst>
        </pc:inkChg>
        <pc:inkChg chg="add mod">
          <ac:chgData name="Pame Masu" userId="eadfcb2556e4ac26" providerId="LiveId" clId="{E3771A69-F8C8-4F5B-9853-927A00947ADD}" dt="2022-11-07T16:40:03.175" v="827"/>
          <ac:inkMkLst>
            <pc:docMk/>
            <pc:sldMk cId="1588737060" sldId="266"/>
            <ac:inkMk id="23" creationId="{A823176A-3F0D-14F7-3160-A729E2EC8C3C}"/>
          </ac:inkMkLst>
        </pc:inkChg>
      </pc:sldChg>
      <pc:sldChg chg="modSp add del mod ord">
        <pc:chgData name="Pame Masu" userId="eadfcb2556e4ac26" providerId="LiveId" clId="{E3771A69-F8C8-4F5B-9853-927A00947ADD}" dt="2022-11-07T16:02:42.357" v="411" actId="2696"/>
        <pc:sldMkLst>
          <pc:docMk/>
          <pc:sldMk cId="960061490" sldId="267"/>
        </pc:sldMkLst>
        <pc:spChg chg="mod">
          <ac:chgData name="Pame Masu" userId="eadfcb2556e4ac26" providerId="LiveId" clId="{E3771A69-F8C8-4F5B-9853-927A00947ADD}" dt="2022-11-07T15:52:12.280" v="317" actId="20577"/>
          <ac:spMkLst>
            <pc:docMk/>
            <pc:sldMk cId="960061490" sldId="267"/>
            <ac:spMk id="2" creationId="{28EAAAD4-C190-770C-D1A1-D34A0DECD005}"/>
          </ac:spMkLst>
        </pc:spChg>
        <pc:spChg chg="mod">
          <ac:chgData name="Pame Masu" userId="eadfcb2556e4ac26" providerId="LiveId" clId="{E3771A69-F8C8-4F5B-9853-927A00947ADD}" dt="2022-11-07T15:59:33.109" v="352" actId="27636"/>
          <ac:spMkLst>
            <pc:docMk/>
            <pc:sldMk cId="960061490" sldId="267"/>
            <ac:spMk id="3" creationId="{6F1A6512-9064-4AAA-74F4-3AB7CC240D9E}"/>
          </ac:spMkLst>
        </pc:spChg>
      </pc:sldChg>
      <pc:sldChg chg="addSp delSp modSp add mod ord modNotesTx">
        <pc:chgData name="Pame Masu" userId="eadfcb2556e4ac26" providerId="LiveId" clId="{E3771A69-F8C8-4F5B-9853-927A00947ADD}" dt="2022-11-07T21:37:29.009" v="4413" actId="27636"/>
        <pc:sldMkLst>
          <pc:docMk/>
          <pc:sldMk cId="3680869924" sldId="267"/>
        </pc:sldMkLst>
        <pc:spChg chg="mod">
          <ac:chgData name="Pame Masu" userId="eadfcb2556e4ac26" providerId="LiveId" clId="{E3771A69-F8C8-4F5B-9853-927A00947ADD}" dt="2022-11-07T21:37:29.009" v="4413" actId="27636"/>
          <ac:spMkLst>
            <pc:docMk/>
            <pc:sldMk cId="3680869924" sldId="267"/>
            <ac:spMk id="2" creationId="{28EAAAD4-C190-770C-D1A1-D34A0DECD005}"/>
          </ac:spMkLst>
        </pc:spChg>
        <pc:spChg chg="add del mod">
          <ac:chgData name="Pame Masu" userId="eadfcb2556e4ac26" providerId="LiveId" clId="{E3771A69-F8C8-4F5B-9853-927A00947ADD}" dt="2022-11-07T21:36:14.342" v="4383" actId="207"/>
          <ac:spMkLst>
            <pc:docMk/>
            <pc:sldMk cId="3680869924" sldId="267"/>
            <ac:spMk id="3" creationId="{6F1A6512-9064-4AAA-74F4-3AB7CC240D9E}"/>
          </ac:spMkLst>
        </pc:spChg>
        <pc:spChg chg="mod">
          <ac:chgData name="Pame Masu" userId="eadfcb2556e4ac26" providerId="LiveId" clId="{E3771A69-F8C8-4F5B-9853-927A00947ADD}" dt="2022-11-07T20:41:41.831" v="4250" actId="207"/>
          <ac:spMkLst>
            <pc:docMk/>
            <pc:sldMk cId="3680869924" sldId="267"/>
            <ac:spMk id="4" creationId="{7FF6578D-F74F-EB07-D353-20F2D7D60E89}"/>
          </ac:spMkLst>
        </pc:spChg>
        <pc:spChg chg="add del mod">
          <ac:chgData name="Pame Masu" userId="eadfcb2556e4ac26" providerId="LiveId" clId="{E3771A69-F8C8-4F5B-9853-927A00947ADD}" dt="2022-11-07T16:31:42.046" v="798" actId="478"/>
          <ac:spMkLst>
            <pc:docMk/>
            <pc:sldMk cId="3680869924" sldId="267"/>
            <ac:spMk id="6" creationId="{DAC7B10A-E3FD-2549-656C-91264D6BC5B4}"/>
          </ac:spMkLst>
        </pc:spChg>
      </pc:sldChg>
      <pc:sldChg chg="modSp add del mod">
        <pc:chgData name="Pame Masu" userId="eadfcb2556e4ac26" providerId="LiveId" clId="{E3771A69-F8C8-4F5B-9853-927A00947ADD}" dt="2022-11-07T16:02:46.165" v="412" actId="2696"/>
        <pc:sldMkLst>
          <pc:docMk/>
          <pc:sldMk cId="38911842" sldId="268"/>
        </pc:sldMkLst>
        <pc:spChg chg="mod">
          <ac:chgData name="Pame Masu" userId="eadfcb2556e4ac26" providerId="LiveId" clId="{E3771A69-F8C8-4F5B-9853-927A00947ADD}" dt="2022-11-07T15:52:09.270" v="315" actId="20577"/>
          <ac:spMkLst>
            <pc:docMk/>
            <pc:sldMk cId="38911842" sldId="268"/>
            <ac:spMk id="2" creationId="{28EAAAD4-C190-770C-D1A1-D34A0DECD005}"/>
          </ac:spMkLst>
        </pc:spChg>
        <pc:spChg chg="mod">
          <ac:chgData name="Pame Masu" userId="eadfcb2556e4ac26" providerId="LiveId" clId="{E3771A69-F8C8-4F5B-9853-927A00947ADD}" dt="2022-11-07T15:55:27.872" v="326" actId="20577"/>
          <ac:spMkLst>
            <pc:docMk/>
            <pc:sldMk cId="38911842" sldId="268"/>
            <ac:spMk id="3" creationId="{6F1A6512-9064-4AAA-74F4-3AB7CC240D9E}"/>
          </ac:spMkLst>
        </pc:spChg>
      </pc:sldChg>
      <pc:sldChg chg="modSp add mod modNotesTx">
        <pc:chgData name="Pame Masu" userId="eadfcb2556e4ac26" providerId="LiveId" clId="{E3771A69-F8C8-4F5B-9853-927A00947ADD}" dt="2022-11-07T21:42:54.374" v="4445" actId="207"/>
        <pc:sldMkLst>
          <pc:docMk/>
          <pc:sldMk cId="1591288275" sldId="268"/>
        </pc:sldMkLst>
        <pc:spChg chg="mod">
          <ac:chgData name="Pame Masu" userId="eadfcb2556e4ac26" providerId="LiveId" clId="{E3771A69-F8C8-4F5B-9853-927A00947ADD}" dt="2022-11-07T21:03:55.634" v="4294" actId="14100"/>
          <ac:spMkLst>
            <pc:docMk/>
            <pc:sldMk cId="1591288275" sldId="268"/>
            <ac:spMk id="2" creationId="{28EAAAD4-C190-770C-D1A1-D34A0DECD005}"/>
          </ac:spMkLst>
        </pc:spChg>
        <pc:spChg chg="mod">
          <ac:chgData name="Pame Masu" userId="eadfcb2556e4ac26" providerId="LiveId" clId="{E3771A69-F8C8-4F5B-9853-927A00947ADD}" dt="2022-11-07T21:42:50.256" v="4444" actId="207"/>
          <ac:spMkLst>
            <pc:docMk/>
            <pc:sldMk cId="1591288275" sldId="268"/>
            <ac:spMk id="3" creationId="{6F1A6512-9064-4AAA-74F4-3AB7CC240D9E}"/>
          </ac:spMkLst>
        </pc:spChg>
        <pc:spChg chg="mod">
          <ac:chgData name="Pame Masu" userId="eadfcb2556e4ac26" providerId="LiveId" clId="{E3771A69-F8C8-4F5B-9853-927A00947ADD}" dt="2022-11-07T21:42:54.374" v="4445" actId="207"/>
          <ac:spMkLst>
            <pc:docMk/>
            <pc:sldMk cId="1591288275" sldId="268"/>
            <ac:spMk id="4" creationId="{7FF6578D-F74F-EB07-D353-20F2D7D60E89}"/>
          </ac:spMkLst>
        </pc:spChg>
      </pc:sldChg>
    </pc:docChg>
  </pc:docChgLst>
  <pc:docChgLst>
    <pc:chgData name="Pame Masu" userId="eadfcb2556e4ac26" providerId="LiveId" clId="{28E585AE-9859-4A1D-915E-818CE277C009}"/>
    <pc:docChg chg="undo custSel addSld delSld modSld modSection">
      <pc:chgData name="Pame Masu" userId="eadfcb2556e4ac26" providerId="LiveId" clId="{28E585AE-9859-4A1D-915E-818CE277C009}" dt="2022-11-16T10:52:26.023" v="932" actId="1076"/>
      <pc:docMkLst>
        <pc:docMk/>
      </pc:docMkLst>
      <pc:sldChg chg="addSp modSp mod">
        <pc:chgData name="Pame Masu" userId="eadfcb2556e4ac26" providerId="LiveId" clId="{28E585AE-9859-4A1D-915E-818CE277C009}" dt="2022-11-15T17:36:43.896" v="622" actId="1076"/>
        <pc:sldMkLst>
          <pc:docMk/>
          <pc:sldMk cId="1742071044" sldId="256"/>
        </pc:sldMkLst>
        <pc:spChg chg="mod">
          <ac:chgData name="Pame Masu" userId="eadfcb2556e4ac26" providerId="LiveId" clId="{28E585AE-9859-4A1D-915E-818CE277C009}" dt="2022-11-15T17:36:38.387" v="621" actId="1076"/>
          <ac:spMkLst>
            <pc:docMk/>
            <pc:sldMk cId="1742071044" sldId="256"/>
            <ac:spMk id="2" creationId="{2C92AEF9-22B6-994E-281E-E2A48E2F80A1}"/>
          </ac:spMkLst>
        </pc:spChg>
        <pc:spChg chg="mod">
          <ac:chgData name="Pame Masu" userId="eadfcb2556e4ac26" providerId="LiveId" clId="{28E585AE-9859-4A1D-915E-818CE277C009}" dt="2022-11-15T17:36:43.896" v="622" actId="1076"/>
          <ac:spMkLst>
            <pc:docMk/>
            <pc:sldMk cId="1742071044" sldId="256"/>
            <ac:spMk id="5" creationId="{CB93962B-720D-9CBD-E1AB-8A71E141411C}"/>
          </ac:spMkLst>
        </pc:spChg>
        <pc:picChg chg="add mod ord">
          <ac:chgData name="Pame Masu" userId="eadfcb2556e4ac26" providerId="LiveId" clId="{28E585AE-9859-4A1D-915E-818CE277C009}" dt="2022-11-15T17:36:24.316" v="619" actId="1076"/>
          <ac:picMkLst>
            <pc:docMk/>
            <pc:sldMk cId="1742071044" sldId="256"/>
            <ac:picMk id="4" creationId="{5EF5D765-E8FD-41EA-A4FD-277432D74BE9}"/>
          </ac:picMkLst>
        </pc:picChg>
      </pc:sldChg>
      <pc:sldChg chg="addSp delSp modSp mod">
        <pc:chgData name="Pame Masu" userId="eadfcb2556e4ac26" providerId="LiveId" clId="{28E585AE-9859-4A1D-915E-818CE277C009}" dt="2022-11-16T10:04:43.680" v="650" actId="20577"/>
        <pc:sldMkLst>
          <pc:docMk/>
          <pc:sldMk cId="1025871110" sldId="257"/>
        </pc:sldMkLst>
        <pc:spChg chg="mod ord">
          <ac:chgData name="Pame Masu" userId="eadfcb2556e4ac26" providerId="LiveId" clId="{28E585AE-9859-4A1D-915E-818CE277C009}" dt="2022-11-15T17:35:48.913" v="614" actId="14100"/>
          <ac:spMkLst>
            <pc:docMk/>
            <pc:sldMk cId="1025871110" sldId="257"/>
            <ac:spMk id="2" creationId="{A98051BA-D072-5A5D-6C44-63F92C08D038}"/>
          </ac:spMkLst>
        </pc:spChg>
        <pc:spChg chg="mod ord">
          <ac:chgData name="Pame Masu" userId="eadfcb2556e4ac26" providerId="LiveId" clId="{28E585AE-9859-4A1D-915E-818CE277C009}" dt="2022-11-16T10:04:43.680" v="650" actId="20577"/>
          <ac:spMkLst>
            <pc:docMk/>
            <pc:sldMk cId="1025871110" sldId="257"/>
            <ac:spMk id="3" creationId="{2B0EC40D-34DF-FBC8-D8B3-41099136026D}"/>
          </ac:spMkLst>
        </pc:spChg>
        <pc:picChg chg="add del mod ord">
          <ac:chgData name="Pame Masu" userId="eadfcb2556e4ac26" providerId="LiveId" clId="{28E585AE-9859-4A1D-915E-818CE277C009}" dt="2022-11-15T17:35:01.564" v="602" actId="478"/>
          <ac:picMkLst>
            <pc:docMk/>
            <pc:sldMk cId="1025871110" sldId="257"/>
            <ac:picMk id="5" creationId="{C8F651FF-DAA5-0A79-C509-87160F9AF3DA}"/>
          </ac:picMkLst>
        </pc:picChg>
        <pc:picChg chg="add mod">
          <ac:chgData name="Pame Masu" userId="eadfcb2556e4ac26" providerId="LiveId" clId="{28E585AE-9859-4A1D-915E-818CE277C009}" dt="2022-11-15T17:36:10.226" v="618" actId="14100"/>
          <ac:picMkLst>
            <pc:docMk/>
            <pc:sldMk cId="1025871110" sldId="257"/>
            <ac:picMk id="7" creationId="{68C34A10-AD66-3771-2474-45EADA8B4DC0}"/>
          </ac:picMkLst>
        </pc:picChg>
      </pc:sldChg>
      <pc:sldChg chg="modSp mod modAnim">
        <pc:chgData name="Pame Masu" userId="eadfcb2556e4ac26" providerId="LiveId" clId="{28E585AE-9859-4A1D-915E-818CE277C009}" dt="2022-11-16T10:51:54.232" v="931" actId="1076"/>
        <pc:sldMkLst>
          <pc:docMk/>
          <pc:sldMk cId="10162834" sldId="259"/>
        </pc:sldMkLst>
        <pc:spChg chg="mod">
          <ac:chgData name="Pame Masu" userId="eadfcb2556e4ac26" providerId="LiveId" clId="{28E585AE-9859-4A1D-915E-818CE277C009}" dt="2022-11-16T10:06:54.026" v="705" actId="17032"/>
          <ac:spMkLst>
            <pc:docMk/>
            <pc:sldMk cId="10162834" sldId="259"/>
            <ac:spMk id="2" creationId="{28EAAAD4-C190-770C-D1A1-D34A0DECD005}"/>
          </ac:spMkLst>
        </pc:spChg>
        <pc:graphicFrameChg chg="mod modGraphic">
          <ac:chgData name="Pame Masu" userId="eadfcb2556e4ac26" providerId="LiveId" clId="{28E585AE-9859-4A1D-915E-818CE277C009}" dt="2022-11-16T10:51:54.232" v="931" actId="1076"/>
          <ac:graphicFrameMkLst>
            <pc:docMk/>
            <pc:sldMk cId="10162834" sldId="259"/>
            <ac:graphicFrameMk id="6" creationId="{9798149E-6A31-3EA4-6819-46332F315FE1}"/>
          </ac:graphicFrameMkLst>
        </pc:graphicFrameChg>
      </pc:sldChg>
      <pc:sldChg chg="del">
        <pc:chgData name="Pame Masu" userId="eadfcb2556e4ac26" providerId="LiveId" clId="{28E585AE-9859-4A1D-915E-818CE277C009}" dt="2022-11-15T11:33:04.132" v="41" actId="2696"/>
        <pc:sldMkLst>
          <pc:docMk/>
          <pc:sldMk cId="3090320925" sldId="261"/>
        </pc:sldMkLst>
      </pc:sldChg>
      <pc:sldChg chg="modSp mod modNotesTx">
        <pc:chgData name="Pame Masu" userId="eadfcb2556e4ac26" providerId="LiveId" clId="{28E585AE-9859-4A1D-915E-818CE277C009}" dt="2022-11-15T11:56:27.252" v="237" actId="20577"/>
        <pc:sldMkLst>
          <pc:docMk/>
          <pc:sldMk cId="3434550914" sldId="262"/>
        </pc:sldMkLst>
        <pc:spChg chg="mod">
          <ac:chgData name="Pame Masu" userId="eadfcb2556e4ac26" providerId="LiveId" clId="{28E585AE-9859-4A1D-915E-818CE277C009}" dt="2022-11-15T11:56:27.252" v="237" actId="20577"/>
          <ac:spMkLst>
            <pc:docMk/>
            <pc:sldMk cId="3434550914" sldId="262"/>
            <ac:spMk id="2" creationId="{48885A73-A2B6-D606-D285-CDE342C04EE8}"/>
          </ac:spMkLst>
        </pc:spChg>
        <pc:spChg chg="mod">
          <ac:chgData name="Pame Masu" userId="eadfcb2556e4ac26" providerId="LiveId" clId="{28E585AE-9859-4A1D-915E-818CE277C009}" dt="2022-11-15T11:15:53.169" v="31" actId="20577"/>
          <ac:spMkLst>
            <pc:docMk/>
            <pc:sldMk cId="3434550914" sldId="262"/>
            <ac:spMk id="20" creationId="{6877D597-BBA2-CAEC-31AA-F25DC430E839}"/>
          </ac:spMkLst>
        </pc:spChg>
      </pc:sldChg>
      <pc:sldChg chg="modSp mod modNotesTx">
        <pc:chgData name="Pame Masu" userId="eadfcb2556e4ac26" providerId="LiveId" clId="{28E585AE-9859-4A1D-915E-818CE277C009}" dt="2022-11-15T17:17:43.474" v="547" actId="20577"/>
        <pc:sldMkLst>
          <pc:docMk/>
          <pc:sldMk cId="2664684047" sldId="264"/>
        </pc:sldMkLst>
        <pc:spChg chg="mod">
          <ac:chgData name="Pame Masu" userId="eadfcb2556e4ac26" providerId="LiveId" clId="{28E585AE-9859-4A1D-915E-818CE277C009}" dt="2022-11-15T17:17:43.474" v="547" actId="20577"/>
          <ac:spMkLst>
            <pc:docMk/>
            <pc:sldMk cId="2664684047" sldId="264"/>
            <ac:spMk id="5" creationId="{AAEE5F91-7D58-0D13-CF94-CF837F9BF08C}"/>
          </ac:spMkLst>
        </pc:spChg>
      </pc:sldChg>
      <pc:sldChg chg="modSp mod modAnim modNotesTx">
        <pc:chgData name="Pame Masu" userId="eadfcb2556e4ac26" providerId="LiveId" clId="{28E585AE-9859-4A1D-915E-818CE277C009}" dt="2022-11-16T10:52:26.023" v="932" actId="1076"/>
        <pc:sldMkLst>
          <pc:docMk/>
          <pc:sldMk cId="1588737060" sldId="266"/>
        </pc:sldMkLst>
        <pc:spChg chg="mod">
          <ac:chgData name="Pame Masu" userId="eadfcb2556e4ac26" providerId="LiveId" clId="{28E585AE-9859-4A1D-915E-818CE277C009}" dt="2022-11-16T10:07:15.529" v="713" actId="20577"/>
          <ac:spMkLst>
            <pc:docMk/>
            <pc:sldMk cId="1588737060" sldId="266"/>
            <ac:spMk id="2" creationId="{28EAAAD4-C190-770C-D1A1-D34A0DECD005}"/>
          </ac:spMkLst>
        </pc:spChg>
        <pc:graphicFrameChg chg="mod modGraphic">
          <ac:chgData name="Pame Masu" userId="eadfcb2556e4ac26" providerId="LiveId" clId="{28E585AE-9859-4A1D-915E-818CE277C009}" dt="2022-11-16T10:52:26.023" v="932" actId="1076"/>
          <ac:graphicFrameMkLst>
            <pc:docMk/>
            <pc:sldMk cId="1588737060" sldId="266"/>
            <ac:graphicFrameMk id="7" creationId="{AC77A9CC-893B-65EC-810F-53897A08F27E}"/>
          </ac:graphicFrameMkLst>
        </pc:graphicFrameChg>
      </pc:sldChg>
      <pc:sldChg chg="modSp mod">
        <pc:chgData name="Pame Masu" userId="eadfcb2556e4ac26" providerId="LiveId" clId="{28E585AE-9859-4A1D-915E-818CE277C009}" dt="2022-11-16T10:48:42.666" v="917" actId="113"/>
        <pc:sldMkLst>
          <pc:docMk/>
          <pc:sldMk cId="3680869924" sldId="267"/>
        </pc:sldMkLst>
        <pc:spChg chg="mod">
          <ac:chgData name="Pame Masu" userId="eadfcb2556e4ac26" providerId="LiveId" clId="{28E585AE-9859-4A1D-915E-818CE277C009}" dt="2022-11-15T17:27:15.783" v="558" actId="255"/>
          <ac:spMkLst>
            <pc:docMk/>
            <pc:sldMk cId="3680869924" sldId="267"/>
            <ac:spMk id="4" creationId="{7FF6578D-F74F-EB07-D353-20F2D7D60E89}"/>
          </ac:spMkLst>
        </pc:spChg>
        <pc:graphicFrameChg chg="mod modGraphic">
          <ac:chgData name="Pame Masu" userId="eadfcb2556e4ac26" providerId="LiveId" clId="{28E585AE-9859-4A1D-915E-818CE277C009}" dt="2022-11-16T10:48:42.666" v="917" actId="113"/>
          <ac:graphicFrameMkLst>
            <pc:docMk/>
            <pc:sldMk cId="3680869924" sldId="267"/>
            <ac:graphicFrameMk id="7" creationId="{E15CD793-9E4F-5D7D-3F44-5F2FC3E3FEA1}"/>
          </ac:graphicFrameMkLst>
        </pc:graphicFrameChg>
      </pc:sldChg>
      <pc:sldChg chg="modSp mod modAnim modNotesTx">
        <pc:chgData name="Pame Masu" userId="eadfcb2556e4ac26" providerId="LiveId" clId="{28E585AE-9859-4A1D-915E-818CE277C009}" dt="2022-11-16T10:50:13.997" v="924" actId="115"/>
        <pc:sldMkLst>
          <pc:docMk/>
          <pc:sldMk cId="1591288275" sldId="268"/>
        </pc:sldMkLst>
        <pc:spChg chg="mod">
          <ac:chgData name="Pame Masu" userId="eadfcb2556e4ac26" providerId="LiveId" clId="{28E585AE-9859-4A1D-915E-818CE277C009}" dt="2022-11-15T17:18:22.845" v="551" actId="20577"/>
          <ac:spMkLst>
            <pc:docMk/>
            <pc:sldMk cId="1591288275" sldId="268"/>
            <ac:spMk id="4" creationId="{7FF6578D-F74F-EB07-D353-20F2D7D60E89}"/>
          </ac:spMkLst>
        </pc:spChg>
        <pc:graphicFrameChg chg="mod modGraphic">
          <ac:chgData name="Pame Masu" userId="eadfcb2556e4ac26" providerId="LiveId" clId="{28E585AE-9859-4A1D-915E-818CE277C009}" dt="2022-11-16T10:50:13.997" v="924" actId="115"/>
          <ac:graphicFrameMkLst>
            <pc:docMk/>
            <pc:sldMk cId="1591288275" sldId="268"/>
            <ac:graphicFrameMk id="5" creationId="{5E327C22-085B-4DA2-BEFB-09A057E6B357}"/>
          </ac:graphicFrameMkLst>
        </pc:graphicFrameChg>
      </pc:sldChg>
      <pc:sldChg chg="modNotesTx">
        <pc:chgData name="Pame Masu" userId="eadfcb2556e4ac26" providerId="LiveId" clId="{28E585AE-9859-4A1D-915E-818CE277C009}" dt="2022-11-15T11:53:02.659" v="216" actId="20577"/>
        <pc:sldMkLst>
          <pc:docMk/>
          <pc:sldMk cId="11710723" sldId="270"/>
        </pc:sldMkLst>
      </pc:sldChg>
      <pc:sldChg chg="del">
        <pc:chgData name="Pame Masu" userId="eadfcb2556e4ac26" providerId="LiveId" clId="{28E585AE-9859-4A1D-915E-818CE277C009}" dt="2022-11-15T11:21:07.386" v="38" actId="2696"/>
        <pc:sldMkLst>
          <pc:docMk/>
          <pc:sldMk cId="1764722977" sldId="271"/>
        </pc:sldMkLst>
      </pc:sldChg>
      <pc:sldChg chg="modSp modAnim modNotesTx">
        <pc:chgData name="Pame Masu" userId="eadfcb2556e4ac26" providerId="LiveId" clId="{28E585AE-9859-4A1D-915E-818CE277C009}" dt="2022-11-15T17:14:54.674" v="351" actId="20577"/>
        <pc:sldMkLst>
          <pc:docMk/>
          <pc:sldMk cId="4253157987" sldId="272"/>
        </pc:sldMkLst>
        <pc:spChg chg="mod">
          <ac:chgData name="Pame Masu" userId="eadfcb2556e4ac26" providerId="LiveId" clId="{28E585AE-9859-4A1D-915E-818CE277C009}" dt="2022-11-15T17:14:54.674" v="351" actId="20577"/>
          <ac:spMkLst>
            <pc:docMk/>
            <pc:sldMk cId="4253157987" sldId="272"/>
            <ac:spMk id="4" creationId="{BF7AB3AB-89D2-5BCD-43E3-086E5176B018}"/>
          </ac:spMkLst>
        </pc:spChg>
      </pc:sldChg>
      <pc:sldChg chg="modSp">
        <pc:chgData name="Pame Masu" userId="eadfcb2556e4ac26" providerId="LiveId" clId="{28E585AE-9859-4A1D-915E-818CE277C009}" dt="2022-11-15T13:02:24.118" v="350" actId="20577"/>
        <pc:sldMkLst>
          <pc:docMk/>
          <pc:sldMk cId="1147849861" sldId="273"/>
        </pc:sldMkLst>
        <pc:spChg chg="mod">
          <ac:chgData name="Pame Masu" userId="eadfcb2556e4ac26" providerId="LiveId" clId="{28E585AE-9859-4A1D-915E-818CE277C009}" dt="2022-11-15T13:02:24.118" v="350" actId="20577"/>
          <ac:spMkLst>
            <pc:docMk/>
            <pc:sldMk cId="1147849861" sldId="273"/>
            <ac:spMk id="4" creationId="{932577BD-EF65-DFB4-38EC-C62E82913EF9}"/>
          </ac:spMkLst>
        </pc:spChg>
      </pc:sldChg>
      <pc:sldChg chg="modSp new mod">
        <pc:chgData name="Pame Masu" userId="eadfcb2556e4ac26" providerId="LiveId" clId="{28E585AE-9859-4A1D-915E-818CE277C009}" dt="2022-11-16T10:47:17.975" v="909" actId="108"/>
        <pc:sldMkLst>
          <pc:docMk/>
          <pc:sldMk cId="2116494202" sldId="274"/>
        </pc:sldMkLst>
        <pc:spChg chg="mod">
          <ac:chgData name="Pame Masu" userId="eadfcb2556e4ac26" providerId="LiveId" clId="{28E585AE-9859-4A1D-915E-818CE277C009}" dt="2022-11-16T10:47:17.975" v="909" actId="108"/>
          <ac:spMkLst>
            <pc:docMk/>
            <pc:sldMk cId="2116494202" sldId="274"/>
            <ac:spMk id="3" creationId="{204198B5-B9FF-434B-BDC4-21687DEF7376}"/>
          </ac:spMkLst>
        </pc:spChg>
        <pc:spChg chg="mod">
          <ac:chgData name="Pame Masu" userId="eadfcb2556e4ac26" providerId="LiveId" clId="{28E585AE-9859-4A1D-915E-818CE277C009}" dt="2022-11-16T10:41:47.658" v="823" actId="255"/>
          <ac:spMkLst>
            <pc:docMk/>
            <pc:sldMk cId="2116494202" sldId="274"/>
            <ac:spMk id="4" creationId="{683E3D5E-1D71-7B60-FFC3-5FB57B2D5B7B}"/>
          </ac:spMkLst>
        </pc:spChg>
      </pc:sldChg>
    </pc:docChg>
  </pc:docChgLst>
  <pc:docChgLst>
    <pc:chgData name="Pame Masu" userId="eadfcb2556e4ac26" providerId="LiveId" clId="{9CBC54B6-A493-458A-BEC8-634226389393}"/>
    <pc:docChg chg="undo custSel addSld delSld modSld addSection delSection modSection">
      <pc:chgData name="Pame Masu" userId="eadfcb2556e4ac26" providerId="LiveId" clId="{9CBC54B6-A493-458A-BEC8-634226389393}" dt="2022-11-06T13:51:37.043" v="896"/>
      <pc:docMkLst>
        <pc:docMk/>
      </pc:docMkLst>
      <pc:sldChg chg="modSp mod modNotesTx">
        <pc:chgData name="Pame Masu" userId="eadfcb2556e4ac26" providerId="LiveId" clId="{9CBC54B6-A493-458A-BEC8-634226389393}" dt="2022-11-06T13:40:02.823" v="181" actId="20577"/>
        <pc:sldMkLst>
          <pc:docMk/>
          <pc:sldMk cId="1742071044" sldId="256"/>
        </pc:sldMkLst>
        <pc:spChg chg="mod">
          <ac:chgData name="Pame Masu" userId="eadfcb2556e4ac26" providerId="LiveId" clId="{9CBC54B6-A493-458A-BEC8-634226389393}" dt="2022-11-06T13:39:54.188" v="154" actId="20577"/>
          <ac:spMkLst>
            <pc:docMk/>
            <pc:sldMk cId="1742071044" sldId="256"/>
            <ac:spMk id="2" creationId="{2C92AEF9-22B6-994E-281E-E2A48E2F80A1}"/>
          </ac:spMkLst>
        </pc:spChg>
        <pc:spChg chg="mod">
          <ac:chgData name="Pame Masu" userId="eadfcb2556e4ac26" providerId="LiveId" clId="{9CBC54B6-A493-458A-BEC8-634226389393}" dt="2022-11-06T13:40:02.823" v="181" actId="20577"/>
          <ac:spMkLst>
            <pc:docMk/>
            <pc:sldMk cId="1742071044" sldId="256"/>
            <ac:spMk id="3" creationId="{929E3656-ABCA-3F8A-CD63-DB4A51BF409D}"/>
          </ac:spMkLst>
        </pc:spChg>
      </pc:sldChg>
      <pc:sldChg chg="modSp mod modNotesTx">
        <pc:chgData name="Pame Masu" userId="eadfcb2556e4ac26" providerId="LiveId" clId="{9CBC54B6-A493-458A-BEC8-634226389393}" dt="2022-11-06T13:42:43.658" v="548"/>
        <pc:sldMkLst>
          <pc:docMk/>
          <pc:sldMk cId="1025871110" sldId="257"/>
        </pc:sldMkLst>
        <pc:spChg chg="mod">
          <ac:chgData name="Pame Masu" userId="eadfcb2556e4ac26" providerId="LiveId" clId="{9CBC54B6-A493-458A-BEC8-634226389393}" dt="2022-11-06T13:42:06.174" v="525" actId="20577"/>
          <ac:spMkLst>
            <pc:docMk/>
            <pc:sldMk cId="1025871110" sldId="257"/>
            <ac:spMk id="3" creationId="{2B0EC40D-34DF-FBC8-D8B3-41099136026D}"/>
          </ac:spMkLst>
        </pc:spChg>
      </pc:sldChg>
      <pc:sldChg chg="modSp mod modNotesTx">
        <pc:chgData name="Pame Masu" userId="eadfcb2556e4ac26" providerId="LiveId" clId="{9CBC54B6-A493-458A-BEC8-634226389393}" dt="2022-11-06T13:43:25.780" v="565"/>
        <pc:sldMkLst>
          <pc:docMk/>
          <pc:sldMk cId="10162834" sldId="259"/>
        </pc:sldMkLst>
        <pc:spChg chg="mod">
          <ac:chgData name="Pame Masu" userId="eadfcb2556e4ac26" providerId="LiveId" clId="{9CBC54B6-A493-458A-BEC8-634226389393}" dt="2022-11-06T13:43:11.314" v="564" actId="20577"/>
          <ac:spMkLst>
            <pc:docMk/>
            <pc:sldMk cId="10162834" sldId="259"/>
            <ac:spMk id="2" creationId="{28EAAAD4-C190-770C-D1A1-D34A0DECD005}"/>
          </ac:spMkLst>
        </pc:spChg>
      </pc:sldChg>
      <pc:sldChg chg="modSp new mod modNotesTx">
        <pc:chgData name="Pame Masu" userId="eadfcb2556e4ac26" providerId="LiveId" clId="{9CBC54B6-A493-458A-BEC8-634226389393}" dt="2022-11-06T13:44:37.309" v="645"/>
        <pc:sldMkLst>
          <pc:docMk/>
          <pc:sldMk cId="2741982751" sldId="260"/>
        </pc:sldMkLst>
        <pc:spChg chg="mod">
          <ac:chgData name="Pame Masu" userId="eadfcb2556e4ac26" providerId="LiveId" clId="{9CBC54B6-A493-458A-BEC8-634226389393}" dt="2022-11-06T13:44:18.511" v="641" actId="20577"/>
          <ac:spMkLst>
            <pc:docMk/>
            <pc:sldMk cId="2741982751" sldId="260"/>
            <ac:spMk id="2" creationId="{6486DD5B-12B2-286B-5D71-1687CBE94EE9}"/>
          </ac:spMkLst>
        </pc:spChg>
      </pc:sldChg>
      <pc:sldChg chg="new del">
        <pc:chgData name="Pame Masu" userId="eadfcb2556e4ac26" providerId="LiveId" clId="{9CBC54B6-A493-458A-BEC8-634226389393}" dt="2022-11-06T13:44:53.582" v="647" actId="2696"/>
        <pc:sldMkLst>
          <pc:docMk/>
          <pc:sldMk cId="1906628772" sldId="261"/>
        </pc:sldMkLst>
      </pc:sldChg>
      <pc:sldChg chg="modSp new mod modNotesTx">
        <pc:chgData name="Pame Masu" userId="eadfcb2556e4ac26" providerId="LiveId" clId="{9CBC54B6-A493-458A-BEC8-634226389393}" dt="2022-11-06T13:47:05.482" v="732"/>
        <pc:sldMkLst>
          <pc:docMk/>
          <pc:sldMk cId="3090320925" sldId="261"/>
        </pc:sldMkLst>
        <pc:spChg chg="mod">
          <ac:chgData name="Pame Masu" userId="eadfcb2556e4ac26" providerId="LiveId" clId="{9CBC54B6-A493-458A-BEC8-634226389393}" dt="2022-11-06T13:45:27.425" v="689" actId="20577"/>
          <ac:spMkLst>
            <pc:docMk/>
            <pc:sldMk cId="3090320925" sldId="261"/>
            <ac:spMk id="2" creationId="{746018E8-5A9A-8395-02AB-C7B05ABEFBD6}"/>
          </ac:spMkLst>
        </pc:spChg>
      </pc:sldChg>
      <pc:sldChg chg="new del">
        <pc:chgData name="Pame Masu" userId="eadfcb2556e4ac26" providerId="LiveId" clId="{9CBC54B6-A493-458A-BEC8-634226389393}" dt="2022-11-06T13:47:19.813" v="734" actId="2696"/>
        <pc:sldMkLst>
          <pc:docMk/>
          <pc:sldMk cId="3313151878" sldId="262"/>
        </pc:sldMkLst>
      </pc:sldChg>
      <pc:sldChg chg="modSp new mod">
        <pc:chgData name="Pame Masu" userId="eadfcb2556e4ac26" providerId="LiveId" clId="{9CBC54B6-A493-458A-BEC8-634226389393}" dt="2022-11-06T13:47:31.039" v="759" actId="20577"/>
        <pc:sldMkLst>
          <pc:docMk/>
          <pc:sldMk cId="3434550914" sldId="262"/>
        </pc:sldMkLst>
        <pc:spChg chg="mod">
          <ac:chgData name="Pame Masu" userId="eadfcb2556e4ac26" providerId="LiveId" clId="{9CBC54B6-A493-458A-BEC8-634226389393}" dt="2022-11-06T13:47:31.039" v="759" actId="20577"/>
          <ac:spMkLst>
            <pc:docMk/>
            <pc:sldMk cId="3434550914" sldId="262"/>
            <ac:spMk id="2" creationId="{48885A73-A2B6-D606-D285-CDE342C04EE8}"/>
          </ac:spMkLst>
        </pc:spChg>
      </pc:sldChg>
      <pc:sldChg chg="modSp new mod">
        <pc:chgData name="Pame Masu" userId="eadfcb2556e4ac26" providerId="LiveId" clId="{9CBC54B6-A493-458A-BEC8-634226389393}" dt="2022-11-06T13:47:39.141" v="773" actId="20577"/>
        <pc:sldMkLst>
          <pc:docMk/>
          <pc:sldMk cId="2379994148" sldId="263"/>
        </pc:sldMkLst>
        <pc:spChg chg="mod">
          <ac:chgData name="Pame Masu" userId="eadfcb2556e4ac26" providerId="LiveId" clId="{9CBC54B6-A493-458A-BEC8-634226389393}" dt="2022-11-06T13:47:39.141" v="773" actId="20577"/>
          <ac:spMkLst>
            <pc:docMk/>
            <pc:sldMk cId="2379994148" sldId="263"/>
            <ac:spMk id="2" creationId="{BFD38744-A420-15BC-5889-3957F9E45A76}"/>
          </ac:spMkLst>
        </pc:spChg>
      </pc:sldChg>
      <pc:sldChg chg="modSp new mod modNotesTx">
        <pc:chgData name="Pame Masu" userId="eadfcb2556e4ac26" providerId="LiveId" clId="{9CBC54B6-A493-458A-BEC8-634226389393}" dt="2022-11-06T13:49:45.247" v="846"/>
        <pc:sldMkLst>
          <pc:docMk/>
          <pc:sldMk cId="2664684047" sldId="264"/>
        </pc:sldMkLst>
        <pc:spChg chg="mod">
          <ac:chgData name="Pame Masu" userId="eadfcb2556e4ac26" providerId="LiveId" clId="{9CBC54B6-A493-458A-BEC8-634226389393}" dt="2022-11-06T13:48:14.608" v="835" actId="20577"/>
          <ac:spMkLst>
            <pc:docMk/>
            <pc:sldMk cId="2664684047" sldId="264"/>
            <ac:spMk id="2" creationId="{8348E739-6C12-9F37-3E0B-6DA25F6F884C}"/>
          </ac:spMkLst>
        </pc:spChg>
      </pc:sldChg>
      <pc:sldChg chg="modSp new mod modNotesTx">
        <pc:chgData name="Pame Masu" userId="eadfcb2556e4ac26" providerId="LiveId" clId="{9CBC54B6-A493-458A-BEC8-634226389393}" dt="2022-11-06T13:51:37.043" v="896"/>
        <pc:sldMkLst>
          <pc:docMk/>
          <pc:sldMk cId="3720898283" sldId="265"/>
        </pc:sldMkLst>
        <pc:spChg chg="mod">
          <ac:chgData name="Pame Masu" userId="eadfcb2556e4ac26" providerId="LiveId" clId="{9CBC54B6-A493-458A-BEC8-634226389393}" dt="2022-11-06T13:50:05.645" v="889" actId="20577"/>
          <ac:spMkLst>
            <pc:docMk/>
            <pc:sldMk cId="3720898283" sldId="265"/>
            <ac:spMk id="2" creationId="{E365C4FF-3474-2FCE-8E9B-04928B48533C}"/>
          </ac:spMkLst>
        </pc:spChg>
      </pc:sldChg>
    </pc:docChg>
  </pc:docChgLst>
  <pc:docChgLst>
    <pc:chgData name="Pame Masu" userId="eadfcb2556e4ac26" providerId="LiveId" clId="{8C875FB6-B082-41A1-8DF4-1F6073FAA55C}"/>
    <pc:docChg chg="undo custSel modSld">
      <pc:chgData name="Pame Masu" userId="eadfcb2556e4ac26" providerId="LiveId" clId="{8C875FB6-B082-41A1-8DF4-1F6073FAA55C}" dt="2022-11-13T21:17:52.247" v="990" actId="255"/>
      <pc:docMkLst>
        <pc:docMk/>
      </pc:docMkLst>
      <pc:sldChg chg="delSp modSp mod modNotesTx">
        <pc:chgData name="Pame Masu" userId="eadfcb2556e4ac26" providerId="LiveId" clId="{8C875FB6-B082-41A1-8DF4-1F6073FAA55C}" dt="2022-11-13T21:06:29.660" v="536" actId="20577"/>
        <pc:sldMkLst>
          <pc:docMk/>
          <pc:sldMk cId="3434550914" sldId="262"/>
        </pc:sldMkLst>
        <pc:spChg chg="mod">
          <ac:chgData name="Pame Masu" userId="eadfcb2556e4ac26" providerId="LiveId" clId="{8C875FB6-B082-41A1-8DF4-1F6073FAA55C}" dt="2022-11-13T11:54:10.034" v="347" actId="255"/>
          <ac:spMkLst>
            <pc:docMk/>
            <pc:sldMk cId="3434550914" sldId="262"/>
            <ac:spMk id="5" creationId="{B13DA6C8-3BA0-7E78-EB57-862FCA49620D}"/>
          </ac:spMkLst>
        </pc:spChg>
        <pc:spChg chg="mod">
          <ac:chgData name="Pame Masu" userId="eadfcb2556e4ac26" providerId="LiveId" clId="{8C875FB6-B082-41A1-8DF4-1F6073FAA55C}" dt="2022-11-13T11:54:25.586" v="348" actId="1076"/>
          <ac:spMkLst>
            <pc:docMk/>
            <pc:sldMk cId="3434550914" sldId="262"/>
            <ac:spMk id="6" creationId="{AE5A27B1-AA2F-6CCE-680E-20CBAB809A24}"/>
          </ac:spMkLst>
        </pc:spChg>
        <pc:spChg chg="mod">
          <ac:chgData name="Pame Masu" userId="eadfcb2556e4ac26" providerId="LiveId" clId="{8C875FB6-B082-41A1-8DF4-1F6073FAA55C}" dt="2022-11-13T21:06:29.660" v="536" actId="20577"/>
          <ac:spMkLst>
            <pc:docMk/>
            <pc:sldMk cId="3434550914" sldId="262"/>
            <ac:spMk id="20" creationId="{6877D597-BBA2-CAEC-31AA-F25DC430E839}"/>
          </ac:spMkLst>
        </pc:spChg>
        <pc:spChg chg="del mod">
          <ac:chgData name="Pame Masu" userId="eadfcb2556e4ac26" providerId="LiveId" clId="{8C875FB6-B082-41A1-8DF4-1F6073FAA55C}" dt="2022-11-13T21:05:36.225" v="510" actId="478"/>
          <ac:spMkLst>
            <pc:docMk/>
            <pc:sldMk cId="3434550914" sldId="262"/>
            <ac:spMk id="22" creationId="{9DC46C95-3B9A-7DBE-47CA-A3FA6C57305D}"/>
          </ac:spMkLst>
        </pc:spChg>
      </pc:sldChg>
      <pc:sldChg chg="delSp modSp mod modNotesTx">
        <pc:chgData name="Pame Masu" userId="eadfcb2556e4ac26" providerId="LiveId" clId="{8C875FB6-B082-41A1-8DF4-1F6073FAA55C}" dt="2022-11-13T21:17:52.247" v="990" actId="255"/>
        <pc:sldMkLst>
          <pc:docMk/>
          <pc:sldMk cId="2664684047" sldId="264"/>
        </pc:sldMkLst>
        <pc:spChg chg="mod">
          <ac:chgData name="Pame Masu" userId="eadfcb2556e4ac26" providerId="LiveId" clId="{8C875FB6-B082-41A1-8DF4-1F6073FAA55C}" dt="2022-11-13T21:17:52.247" v="990" actId="255"/>
          <ac:spMkLst>
            <pc:docMk/>
            <pc:sldMk cId="2664684047" sldId="264"/>
            <ac:spMk id="5" creationId="{AAEE5F91-7D58-0D13-CF94-CF837F9BF08C}"/>
          </ac:spMkLst>
        </pc:spChg>
        <pc:spChg chg="del">
          <ac:chgData name="Pame Masu" userId="eadfcb2556e4ac26" providerId="LiveId" clId="{8C875FB6-B082-41A1-8DF4-1F6073FAA55C}" dt="2022-11-13T21:16:40.708" v="931" actId="478"/>
          <ac:spMkLst>
            <pc:docMk/>
            <pc:sldMk cId="2664684047" sldId="264"/>
            <ac:spMk id="6" creationId="{82D7EEDE-C3D1-D47F-CA66-EF5845DB2E41}"/>
          </ac:spMkLst>
        </pc:spChg>
        <pc:picChg chg="mod">
          <ac:chgData name="Pame Masu" userId="eadfcb2556e4ac26" providerId="LiveId" clId="{8C875FB6-B082-41A1-8DF4-1F6073FAA55C}" dt="2022-11-13T21:16:51.679" v="933" actId="14100"/>
          <ac:picMkLst>
            <pc:docMk/>
            <pc:sldMk cId="2664684047" sldId="264"/>
            <ac:picMk id="4" creationId="{60AE5162-36DC-174B-FC28-E470EDB80B0E}"/>
          </ac:picMkLst>
        </pc:picChg>
      </pc:sldChg>
      <pc:sldChg chg="modSp mod">
        <pc:chgData name="Pame Masu" userId="eadfcb2556e4ac26" providerId="LiveId" clId="{8C875FB6-B082-41A1-8DF4-1F6073FAA55C}" dt="2022-11-13T21:02:32.286" v="383" actId="20577"/>
        <pc:sldMkLst>
          <pc:docMk/>
          <pc:sldMk cId="3680869924" sldId="267"/>
        </pc:sldMkLst>
        <pc:spChg chg="mod">
          <ac:chgData name="Pame Masu" userId="eadfcb2556e4ac26" providerId="LiveId" clId="{8C875FB6-B082-41A1-8DF4-1F6073FAA55C}" dt="2022-11-13T21:02:32.286" v="383" actId="20577"/>
          <ac:spMkLst>
            <pc:docMk/>
            <pc:sldMk cId="3680869924" sldId="267"/>
            <ac:spMk id="4" creationId="{7FF6578D-F74F-EB07-D353-20F2D7D60E89}"/>
          </ac:spMkLst>
        </pc:spChg>
      </pc:sldChg>
      <pc:sldChg chg="modSp mod">
        <pc:chgData name="Pame Masu" userId="eadfcb2556e4ac26" providerId="LiveId" clId="{8C875FB6-B082-41A1-8DF4-1F6073FAA55C}" dt="2022-11-13T21:02:48.293" v="393" actId="20577"/>
        <pc:sldMkLst>
          <pc:docMk/>
          <pc:sldMk cId="1591288275" sldId="268"/>
        </pc:sldMkLst>
        <pc:spChg chg="mod">
          <ac:chgData name="Pame Masu" userId="eadfcb2556e4ac26" providerId="LiveId" clId="{8C875FB6-B082-41A1-8DF4-1F6073FAA55C}" dt="2022-11-13T21:02:48.293" v="393" actId="20577"/>
          <ac:spMkLst>
            <pc:docMk/>
            <pc:sldMk cId="1591288275" sldId="268"/>
            <ac:spMk id="4" creationId="{7FF6578D-F74F-EB07-D353-20F2D7D60E89}"/>
          </ac:spMkLst>
        </pc:spChg>
      </pc:sldChg>
      <pc:sldChg chg="modSp mod modNotesTx">
        <pc:chgData name="Pame Masu" userId="eadfcb2556e4ac26" providerId="LiveId" clId="{8C875FB6-B082-41A1-8DF4-1F6073FAA55C}" dt="2022-11-13T21:03:50.922" v="474" actId="113"/>
        <pc:sldMkLst>
          <pc:docMk/>
          <pc:sldMk cId="11710723" sldId="270"/>
        </pc:sldMkLst>
        <pc:spChg chg="mod">
          <ac:chgData name="Pame Masu" userId="eadfcb2556e4ac26" providerId="LiveId" clId="{8C875FB6-B082-41A1-8DF4-1F6073FAA55C}" dt="2022-11-13T11:47:06.205" v="239" actId="255"/>
          <ac:spMkLst>
            <pc:docMk/>
            <pc:sldMk cId="11710723" sldId="270"/>
            <ac:spMk id="5" creationId="{AD61D08D-1BFD-B6C6-8CC4-287FD8C882ED}"/>
          </ac:spMkLst>
        </pc:spChg>
        <pc:spChg chg="mod">
          <ac:chgData name="Pame Masu" userId="eadfcb2556e4ac26" providerId="LiveId" clId="{8C875FB6-B082-41A1-8DF4-1F6073FAA55C}" dt="2022-11-13T11:50:51.217" v="275" actId="1076"/>
          <ac:spMkLst>
            <pc:docMk/>
            <pc:sldMk cId="11710723" sldId="270"/>
            <ac:spMk id="6" creationId="{AFEB2208-0CDA-75DB-56E8-3E553331C475}"/>
          </ac:spMkLst>
        </pc:spChg>
        <pc:spChg chg="mod">
          <ac:chgData name="Pame Masu" userId="eadfcb2556e4ac26" providerId="LiveId" clId="{8C875FB6-B082-41A1-8DF4-1F6073FAA55C}" dt="2022-11-13T11:48:31.107" v="252" actId="1076"/>
          <ac:spMkLst>
            <pc:docMk/>
            <pc:sldMk cId="11710723" sldId="270"/>
            <ac:spMk id="7" creationId="{C5869B5D-FC10-6863-19D9-8BD857C9EE8D}"/>
          </ac:spMkLst>
        </pc:spChg>
        <pc:spChg chg="mod">
          <ac:chgData name="Pame Masu" userId="eadfcb2556e4ac26" providerId="LiveId" clId="{8C875FB6-B082-41A1-8DF4-1F6073FAA55C}" dt="2022-11-13T11:47:43.194" v="244" actId="255"/>
          <ac:spMkLst>
            <pc:docMk/>
            <pc:sldMk cId="11710723" sldId="270"/>
            <ac:spMk id="9" creationId="{80BDD65D-69A6-65FF-2782-E32E8DECD98C}"/>
          </ac:spMkLst>
        </pc:spChg>
        <pc:spChg chg="mod">
          <ac:chgData name="Pame Masu" userId="eadfcb2556e4ac26" providerId="LiveId" clId="{8C875FB6-B082-41A1-8DF4-1F6073FAA55C}" dt="2022-11-13T11:49:08.042" v="259" actId="1076"/>
          <ac:spMkLst>
            <pc:docMk/>
            <pc:sldMk cId="11710723" sldId="270"/>
            <ac:spMk id="11" creationId="{27299AEB-A8AD-1295-B5FE-A384BA23305E}"/>
          </ac:spMkLst>
        </pc:spChg>
        <pc:spChg chg="mod">
          <ac:chgData name="Pame Masu" userId="eadfcb2556e4ac26" providerId="LiveId" clId="{8C875FB6-B082-41A1-8DF4-1F6073FAA55C}" dt="2022-11-13T11:50:25.115" v="271" actId="1076"/>
          <ac:spMkLst>
            <pc:docMk/>
            <pc:sldMk cId="11710723" sldId="270"/>
            <ac:spMk id="12" creationId="{8B289B1F-E2A6-CE96-2DD5-EDC0D92A9A87}"/>
          </ac:spMkLst>
        </pc:spChg>
        <pc:spChg chg="mod">
          <ac:chgData name="Pame Masu" userId="eadfcb2556e4ac26" providerId="LiveId" clId="{8C875FB6-B082-41A1-8DF4-1F6073FAA55C}" dt="2022-11-13T11:47:06.205" v="239" actId="255"/>
          <ac:spMkLst>
            <pc:docMk/>
            <pc:sldMk cId="11710723" sldId="270"/>
            <ac:spMk id="13" creationId="{90852F6F-B8B2-79D6-158C-9C1110B1ADE9}"/>
          </ac:spMkLst>
        </pc:spChg>
        <pc:spChg chg="mod">
          <ac:chgData name="Pame Masu" userId="eadfcb2556e4ac26" providerId="LiveId" clId="{8C875FB6-B082-41A1-8DF4-1F6073FAA55C}" dt="2022-11-13T11:47:06.205" v="239" actId="255"/>
          <ac:spMkLst>
            <pc:docMk/>
            <pc:sldMk cId="11710723" sldId="270"/>
            <ac:spMk id="14" creationId="{9F684B64-2D40-9622-2E2A-66263E883269}"/>
          </ac:spMkLst>
        </pc:spChg>
        <pc:spChg chg="mod">
          <ac:chgData name="Pame Masu" userId="eadfcb2556e4ac26" providerId="LiveId" clId="{8C875FB6-B082-41A1-8DF4-1F6073FAA55C}" dt="2022-11-13T11:50:57.282" v="276" actId="1076"/>
          <ac:spMkLst>
            <pc:docMk/>
            <pc:sldMk cId="11710723" sldId="270"/>
            <ac:spMk id="17" creationId="{A513A7AA-C2D9-3E59-F3D1-4DC3FFF81EA3}"/>
          </ac:spMkLst>
        </pc:spChg>
        <pc:spChg chg="mod">
          <ac:chgData name="Pame Masu" userId="eadfcb2556e4ac26" providerId="LiveId" clId="{8C875FB6-B082-41A1-8DF4-1F6073FAA55C}" dt="2022-11-13T11:48:10.521" v="249" actId="20577"/>
          <ac:spMkLst>
            <pc:docMk/>
            <pc:sldMk cId="11710723" sldId="270"/>
            <ac:spMk id="18" creationId="{BEA8F1BC-BC96-AC8B-FD03-248C72606655}"/>
          </ac:spMkLst>
        </pc:spChg>
        <pc:spChg chg="mod">
          <ac:chgData name="Pame Masu" userId="eadfcb2556e4ac26" providerId="LiveId" clId="{8C875FB6-B082-41A1-8DF4-1F6073FAA55C}" dt="2022-11-13T11:52:37.267" v="285" actId="14100"/>
          <ac:spMkLst>
            <pc:docMk/>
            <pc:sldMk cId="11710723" sldId="270"/>
            <ac:spMk id="19" creationId="{54867B97-677E-D30F-7461-FD3AC91CB977}"/>
          </ac:spMkLst>
        </pc:spChg>
        <pc:cxnChg chg="mod">
          <ac:chgData name="Pame Masu" userId="eadfcb2556e4ac26" providerId="LiveId" clId="{8C875FB6-B082-41A1-8DF4-1F6073FAA55C}" dt="2022-11-13T11:50:57.282" v="276" actId="1076"/>
          <ac:cxnSpMkLst>
            <pc:docMk/>
            <pc:sldMk cId="11710723" sldId="270"/>
            <ac:cxnSpMk id="28" creationId="{0533927D-3A08-60FE-1578-CA78D63D22A3}"/>
          </ac:cxnSpMkLst>
        </pc:cxnChg>
        <pc:cxnChg chg="mod">
          <ac:chgData name="Pame Masu" userId="eadfcb2556e4ac26" providerId="LiveId" clId="{8C875FB6-B082-41A1-8DF4-1F6073FAA55C}" dt="2022-11-13T11:52:37.267" v="285" actId="14100"/>
          <ac:cxnSpMkLst>
            <pc:docMk/>
            <pc:sldMk cId="11710723" sldId="270"/>
            <ac:cxnSpMk id="30" creationId="{4646BC05-C538-9561-EE26-179C9645CF14}"/>
          </ac:cxnSpMkLst>
        </pc:cxnChg>
        <pc:cxnChg chg="mod">
          <ac:chgData name="Pame Masu" userId="eadfcb2556e4ac26" providerId="LiveId" clId="{8C875FB6-B082-41A1-8DF4-1F6073FAA55C}" dt="2022-11-13T11:52:37.267" v="285" actId="14100"/>
          <ac:cxnSpMkLst>
            <pc:docMk/>
            <pc:sldMk cId="11710723" sldId="270"/>
            <ac:cxnSpMk id="41" creationId="{8768CD73-571E-CCA2-162A-66ABB5997E25}"/>
          </ac:cxnSpMkLst>
        </pc:cxnChg>
        <pc:cxnChg chg="mod">
          <ac:chgData name="Pame Masu" userId="eadfcb2556e4ac26" providerId="LiveId" clId="{8C875FB6-B082-41A1-8DF4-1F6073FAA55C}" dt="2022-11-13T11:50:25.115" v="271" actId="1076"/>
          <ac:cxnSpMkLst>
            <pc:docMk/>
            <pc:sldMk cId="11710723" sldId="270"/>
            <ac:cxnSpMk id="46" creationId="{ACF9B0B8-D007-02E0-4339-BD40016A3F9B}"/>
          </ac:cxnSpMkLst>
        </pc:cxnChg>
        <pc:cxnChg chg="mod">
          <ac:chgData name="Pame Masu" userId="eadfcb2556e4ac26" providerId="LiveId" clId="{8C875FB6-B082-41A1-8DF4-1F6073FAA55C}" dt="2022-11-13T11:49:08.042" v="259" actId="1076"/>
          <ac:cxnSpMkLst>
            <pc:docMk/>
            <pc:sldMk cId="11710723" sldId="270"/>
            <ac:cxnSpMk id="48" creationId="{C5A1B66F-8D4C-2162-FF98-1D974141CAF1}"/>
          </ac:cxnSpMkLst>
        </pc:cxnChg>
        <pc:cxnChg chg="mod">
          <ac:chgData name="Pame Masu" userId="eadfcb2556e4ac26" providerId="LiveId" clId="{8C875FB6-B082-41A1-8DF4-1F6073FAA55C}" dt="2022-11-13T11:48:31.107" v="252" actId="1076"/>
          <ac:cxnSpMkLst>
            <pc:docMk/>
            <pc:sldMk cId="11710723" sldId="270"/>
            <ac:cxnSpMk id="50" creationId="{EBF92866-5B1B-162F-A06C-EA0D6B7A50F2}"/>
          </ac:cxnSpMkLst>
        </pc:cxnChg>
      </pc:sldChg>
      <pc:sldChg chg="delSp modSp mod modNotesTx">
        <pc:chgData name="Pame Masu" userId="eadfcb2556e4ac26" providerId="LiveId" clId="{8C875FB6-B082-41A1-8DF4-1F6073FAA55C}" dt="2022-11-13T21:15:12.265" v="923" actId="255"/>
        <pc:sldMkLst>
          <pc:docMk/>
          <pc:sldMk cId="1764722977" sldId="271"/>
        </pc:sldMkLst>
        <pc:spChg chg="mod">
          <ac:chgData name="Pame Masu" userId="eadfcb2556e4ac26" providerId="LiveId" clId="{8C875FB6-B082-41A1-8DF4-1F6073FAA55C}" dt="2022-11-13T21:09:43.254" v="623" actId="255"/>
          <ac:spMkLst>
            <pc:docMk/>
            <pc:sldMk cId="1764722977" sldId="271"/>
            <ac:spMk id="4" creationId="{1C2D1079-0C1A-1B00-24AB-39DEB0B2562D}"/>
          </ac:spMkLst>
        </pc:spChg>
        <pc:spChg chg="mod">
          <ac:chgData name="Pame Masu" userId="eadfcb2556e4ac26" providerId="LiveId" clId="{8C875FB6-B082-41A1-8DF4-1F6073FAA55C}" dt="2022-11-13T21:09:43.254" v="623" actId="255"/>
          <ac:spMkLst>
            <pc:docMk/>
            <pc:sldMk cId="1764722977" sldId="271"/>
            <ac:spMk id="5" creationId="{1E85528C-8634-11A1-B73A-5C84DCD68DBB}"/>
          </ac:spMkLst>
        </pc:spChg>
        <pc:spChg chg="mod">
          <ac:chgData name="Pame Masu" userId="eadfcb2556e4ac26" providerId="LiveId" clId="{8C875FB6-B082-41A1-8DF4-1F6073FAA55C}" dt="2022-11-13T21:09:43.254" v="623" actId="255"/>
          <ac:spMkLst>
            <pc:docMk/>
            <pc:sldMk cId="1764722977" sldId="271"/>
            <ac:spMk id="6" creationId="{F059F713-9396-A194-992E-42E442EBF25A}"/>
          </ac:spMkLst>
        </pc:spChg>
        <pc:spChg chg="mod">
          <ac:chgData name="Pame Masu" userId="eadfcb2556e4ac26" providerId="LiveId" clId="{8C875FB6-B082-41A1-8DF4-1F6073FAA55C}" dt="2022-11-13T21:09:43.254" v="623" actId="255"/>
          <ac:spMkLst>
            <pc:docMk/>
            <pc:sldMk cId="1764722977" sldId="271"/>
            <ac:spMk id="7" creationId="{097E0F92-E0F7-F349-6A5F-D712B0B638F9}"/>
          </ac:spMkLst>
        </pc:spChg>
        <pc:spChg chg="mod">
          <ac:chgData name="Pame Masu" userId="eadfcb2556e4ac26" providerId="LiveId" clId="{8C875FB6-B082-41A1-8DF4-1F6073FAA55C}" dt="2022-11-13T21:09:43.254" v="623" actId="255"/>
          <ac:spMkLst>
            <pc:docMk/>
            <pc:sldMk cId="1764722977" sldId="271"/>
            <ac:spMk id="8" creationId="{C0C7FA07-D3A4-F742-B71D-4B99188EDDFF}"/>
          </ac:spMkLst>
        </pc:spChg>
        <pc:spChg chg="mod">
          <ac:chgData name="Pame Masu" userId="eadfcb2556e4ac26" providerId="LiveId" clId="{8C875FB6-B082-41A1-8DF4-1F6073FAA55C}" dt="2022-11-13T21:12:59.459" v="755" actId="255"/>
          <ac:spMkLst>
            <pc:docMk/>
            <pc:sldMk cId="1764722977" sldId="271"/>
            <ac:spMk id="9" creationId="{1BFC5E80-40FF-480C-D65D-A933FAC62077}"/>
          </ac:spMkLst>
        </pc:spChg>
        <pc:spChg chg="mod">
          <ac:chgData name="Pame Masu" userId="eadfcb2556e4ac26" providerId="LiveId" clId="{8C875FB6-B082-41A1-8DF4-1F6073FAA55C}" dt="2022-11-13T21:12:41.577" v="750" actId="313"/>
          <ac:spMkLst>
            <pc:docMk/>
            <pc:sldMk cId="1764722977" sldId="271"/>
            <ac:spMk id="10" creationId="{CB84A6C4-A609-3EFC-CFC1-880FA258BF77}"/>
          </ac:spMkLst>
        </pc:spChg>
        <pc:spChg chg="mod">
          <ac:chgData name="Pame Masu" userId="eadfcb2556e4ac26" providerId="LiveId" clId="{8C875FB6-B082-41A1-8DF4-1F6073FAA55C}" dt="2022-11-13T21:09:43.254" v="623" actId="255"/>
          <ac:spMkLst>
            <pc:docMk/>
            <pc:sldMk cId="1764722977" sldId="271"/>
            <ac:spMk id="11" creationId="{21A48B91-BD27-9697-28E3-9DF5A6C84A46}"/>
          </ac:spMkLst>
        </pc:spChg>
        <pc:spChg chg="mod">
          <ac:chgData name="Pame Masu" userId="eadfcb2556e4ac26" providerId="LiveId" clId="{8C875FB6-B082-41A1-8DF4-1F6073FAA55C}" dt="2022-11-13T21:09:43.254" v="623" actId="255"/>
          <ac:spMkLst>
            <pc:docMk/>
            <pc:sldMk cId="1764722977" sldId="271"/>
            <ac:spMk id="16" creationId="{0EC92734-341A-D177-4DE1-EDB05BF48C77}"/>
          </ac:spMkLst>
        </pc:spChg>
        <pc:spChg chg="mod">
          <ac:chgData name="Pame Masu" userId="eadfcb2556e4ac26" providerId="LiveId" clId="{8C875FB6-B082-41A1-8DF4-1F6073FAA55C}" dt="2022-11-13T21:15:12.265" v="923" actId="255"/>
          <ac:spMkLst>
            <pc:docMk/>
            <pc:sldMk cId="1764722977" sldId="271"/>
            <ac:spMk id="18" creationId="{26E54668-5E00-94B2-5F8E-3B5D2566F184}"/>
          </ac:spMkLst>
        </pc:spChg>
        <pc:cxnChg chg="del">
          <ac:chgData name="Pame Masu" userId="eadfcb2556e4ac26" providerId="LiveId" clId="{8C875FB6-B082-41A1-8DF4-1F6073FAA55C}" dt="2022-11-13T21:13:56.471" v="761" actId="478"/>
          <ac:cxnSpMkLst>
            <pc:docMk/>
            <pc:sldMk cId="1764722977" sldId="271"/>
            <ac:cxnSpMk id="3" creationId="{68F46E60-281D-E9B7-EBB7-83A1E109DA18}"/>
          </ac:cxnSpMkLst>
        </pc:cxnChg>
        <pc:cxnChg chg="mod">
          <ac:chgData name="Pame Masu" userId="eadfcb2556e4ac26" providerId="LiveId" clId="{8C875FB6-B082-41A1-8DF4-1F6073FAA55C}" dt="2022-11-13T21:09:43.254" v="623" actId="255"/>
          <ac:cxnSpMkLst>
            <pc:docMk/>
            <pc:sldMk cId="1764722977" sldId="271"/>
            <ac:cxnSpMk id="13" creationId="{5D412AC2-4184-B20C-D4C0-6333AD50DBAA}"/>
          </ac:cxnSpMkLst>
        </pc:cxnChg>
        <pc:cxnChg chg="del">
          <ac:chgData name="Pame Masu" userId="eadfcb2556e4ac26" providerId="LiveId" clId="{8C875FB6-B082-41A1-8DF4-1F6073FAA55C}" dt="2022-11-13T21:13:58.370" v="762" actId="478"/>
          <ac:cxnSpMkLst>
            <pc:docMk/>
            <pc:sldMk cId="1764722977" sldId="271"/>
            <ac:cxnSpMk id="14" creationId="{947182B1-C39F-EB7B-041D-636BAED5B835}"/>
          </ac:cxnSpMkLst>
        </pc:cxnChg>
      </pc:sldChg>
    </pc:docChg>
  </pc:docChgLst>
  <pc:docChgLst>
    <pc:chgData name="Pame Masu" userId="eadfcb2556e4ac26" providerId="LiveId" clId="{4B11ED25-4F21-43C4-8984-D0A8C4874146}"/>
    <pc:docChg chg="undo redo custSel modSld">
      <pc:chgData name="Pame Masu" userId="eadfcb2556e4ac26" providerId="LiveId" clId="{4B11ED25-4F21-43C4-8984-D0A8C4874146}" dt="2022-11-14T16:27:30.362" v="426" actId="20577"/>
      <pc:docMkLst>
        <pc:docMk/>
      </pc:docMkLst>
      <pc:sldChg chg="modSp mod">
        <pc:chgData name="Pame Masu" userId="eadfcb2556e4ac26" providerId="LiveId" clId="{4B11ED25-4F21-43C4-8984-D0A8C4874146}" dt="2022-11-14T15:56:25.946" v="187" actId="20577"/>
        <pc:sldMkLst>
          <pc:docMk/>
          <pc:sldMk cId="1742071044" sldId="256"/>
        </pc:sldMkLst>
        <pc:spChg chg="mod">
          <ac:chgData name="Pame Masu" userId="eadfcb2556e4ac26" providerId="LiveId" clId="{4B11ED25-4F21-43C4-8984-D0A8C4874146}" dt="2022-11-14T15:56:25.946" v="187" actId="20577"/>
          <ac:spMkLst>
            <pc:docMk/>
            <pc:sldMk cId="1742071044" sldId="256"/>
            <ac:spMk id="2" creationId="{2C92AEF9-22B6-994E-281E-E2A48E2F80A1}"/>
          </ac:spMkLst>
        </pc:spChg>
      </pc:sldChg>
      <pc:sldChg chg="modSp mod modNotesTx">
        <pc:chgData name="Pame Masu" userId="eadfcb2556e4ac26" providerId="LiveId" clId="{4B11ED25-4F21-43C4-8984-D0A8C4874146}" dt="2022-11-14T16:03:13.029" v="277" actId="113"/>
        <pc:sldMkLst>
          <pc:docMk/>
          <pc:sldMk cId="3434550914" sldId="262"/>
        </pc:sldMkLst>
        <pc:spChg chg="mod">
          <ac:chgData name="Pame Masu" userId="eadfcb2556e4ac26" providerId="LiveId" clId="{4B11ED25-4F21-43C4-8984-D0A8C4874146}" dt="2022-11-14T16:00:38.982" v="211" actId="20577"/>
          <ac:spMkLst>
            <pc:docMk/>
            <pc:sldMk cId="3434550914" sldId="262"/>
            <ac:spMk id="6" creationId="{AE5A27B1-AA2F-6CCE-680E-20CBAB809A24}"/>
          </ac:spMkLst>
        </pc:spChg>
        <pc:spChg chg="mod">
          <ac:chgData name="Pame Masu" userId="eadfcb2556e4ac26" providerId="LiveId" clId="{4B11ED25-4F21-43C4-8984-D0A8C4874146}" dt="2022-11-14T16:01:26.719" v="234" actId="20577"/>
          <ac:spMkLst>
            <pc:docMk/>
            <pc:sldMk cId="3434550914" sldId="262"/>
            <ac:spMk id="20" creationId="{6877D597-BBA2-CAEC-31AA-F25DC430E839}"/>
          </ac:spMkLst>
        </pc:spChg>
      </pc:sldChg>
      <pc:sldChg chg="modSp mod">
        <pc:chgData name="Pame Masu" userId="eadfcb2556e4ac26" providerId="LiveId" clId="{4B11ED25-4F21-43C4-8984-D0A8C4874146}" dt="2022-11-14T16:27:30.362" v="426" actId="20577"/>
        <pc:sldMkLst>
          <pc:docMk/>
          <pc:sldMk cId="2664684047" sldId="264"/>
        </pc:sldMkLst>
        <pc:spChg chg="mod">
          <ac:chgData name="Pame Masu" userId="eadfcb2556e4ac26" providerId="LiveId" clId="{4B11ED25-4F21-43C4-8984-D0A8C4874146}" dt="2022-11-14T16:27:30.362" v="426" actId="20577"/>
          <ac:spMkLst>
            <pc:docMk/>
            <pc:sldMk cId="2664684047" sldId="264"/>
            <ac:spMk id="5" creationId="{AAEE5F91-7D58-0D13-CF94-CF837F9BF08C}"/>
          </ac:spMkLst>
        </pc:spChg>
      </pc:sldChg>
      <pc:sldChg chg="modSp mod">
        <pc:chgData name="Pame Masu" userId="eadfcb2556e4ac26" providerId="LiveId" clId="{4B11ED25-4F21-43C4-8984-D0A8C4874146}" dt="2022-11-14T15:59:50.044" v="202" actId="255"/>
        <pc:sldMkLst>
          <pc:docMk/>
          <pc:sldMk cId="11710723" sldId="270"/>
        </pc:sldMkLst>
        <pc:spChg chg="mod">
          <ac:chgData name="Pame Masu" userId="eadfcb2556e4ac26" providerId="LiveId" clId="{4B11ED25-4F21-43C4-8984-D0A8C4874146}" dt="2022-11-14T15:58:54.843" v="198" actId="1076"/>
          <ac:spMkLst>
            <pc:docMk/>
            <pc:sldMk cId="11710723" sldId="270"/>
            <ac:spMk id="6" creationId="{AFEB2208-0CDA-75DB-56E8-3E553331C475}"/>
          </ac:spMkLst>
        </pc:spChg>
        <pc:spChg chg="mod">
          <ac:chgData name="Pame Masu" userId="eadfcb2556e4ac26" providerId="LiveId" clId="{4B11ED25-4F21-43C4-8984-D0A8C4874146}" dt="2022-11-14T15:57:51.493" v="188" actId="1076"/>
          <ac:spMkLst>
            <pc:docMk/>
            <pc:sldMk cId="11710723" sldId="270"/>
            <ac:spMk id="7" creationId="{C5869B5D-FC10-6863-19D9-8BD857C9EE8D}"/>
          </ac:spMkLst>
        </pc:spChg>
        <pc:spChg chg="mod">
          <ac:chgData name="Pame Masu" userId="eadfcb2556e4ac26" providerId="LiveId" clId="{4B11ED25-4F21-43C4-8984-D0A8C4874146}" dt="2022-11-14T15:58:29.339" v="195" actId="1076"/>
          <ac:spMkLst>
            <pc:docMk/>
            <pc:sldMk cId="11710723" sldId="270"/>
            <ac:spMk id="11" creationId="{27299AEB-A8AD-1295-B5FE-A384BA23305E}"/>
          </ac:spMkLst>
        </pc:spChg>
        <pc:spChg chg="mod">
          <ac:chgData name="Pame Masu" userId="eadfcb2556e4ac26" providerId="LiveId" clId="{4B11ED25-4F21-43C4-8984-D0A8C4874146}" dt="2022-11-14T15:57:58.331" v="189" actId="1076"/>
          <ac:spMkLst>
            <pc:docMk/>
            <pc:sldMk cId="11710723" sldId="270"/>
            <ac:spMk id="12" creationId="{8B289B1F-E2A6-CE96-2DD5-EDC0D92A9A87}"/>
          </ac:spMkLst>
        </pc:spChg>
        <pc:spChg chg="mod">
          <ac:chgData name="Pame Masu" userId="eadfcb2556e4ac26" providerId="LiveId" clId="{4B11ED25-4F21-43C4-8984-D0A8C4874146}" dt="2022-11-14T15:59:50.044" v="202" actId="255"/>
          <ac:spMkLst>
            <pc:docMk/>
            <pc:sldMk cId="11710723" sldId="270"/>
            <ac:spMk id="14" creationId="{9F684B64-2D40-9622-2E2A-66263E883269}"/>
          </ac:spMkLst>
        </pc:spChg>
        <pc:spChg chg="mod">
          <ac:chgData name="Pame Masu" userId="eadfcb2556e4ac26" providerId="LiveId" clId="{4B11ED25-4F21-43C4-8984-D0A8C4874146}" dt="2022-11-14T15:59:32.368" v="201" actId="1076"/>
          <ac:spMkLst>
            <pc:docMk/>
            <pc:sldMk cId="11710723" sldId="270"/>
            <ac:spMk id="17" creationId="{A513A7AA-C2D9-3E59-F3D1-4DC3FFF81EA3}"/>
          </ac:spMkLst>
        </pc:spChg>
        <pc:spChg chg="mod">
          <ac:chgData name="Pame Masu" userId="eadfcb2556e4ac26" providerId="LiveId" clId="{4B11ED25-4F21-43C4-8984-D0A8C4874146}" dt="2022-11-14T15:58:06.309" v="194" actId="14100"/>
          <ac:spMkLst>
            <pc:docMk/>
            <pc:sldMk cId="11710723" sldId="270"/>
            <ac:spMk id="19" creationId="{54867B97-677E-D30F-7461-FD3AC91CB977}"/>
          </ac:spMkLst>
        </pc:spChg>
        <pc:cxnChg chg="mod">
          <ac:chgData name="Pame Masu" userId="eadfcb2556e4ac26" providerId="LiveId" clId="{4B11ED25-4F21-43C4-8984-D0A8C4874146}" dt="2022-11-14T15:59:32.368" v="201" actId="1076"/>
          <ac:cxnSpMkLst>
            <pc:docMk/>
            <pc:sldMk cId="11710723" sldId="270"/>
            <ac:cxnSpMk id="28" creationId="{0533927D-3A08-60FE-1578-CA78D63D22A3}"/>
          </ac:cxnSpMkLst>
        </pc:cxnChg>
        <pc:cxnChg chg="mod">
          <ac:chgData name="Pame Masu" userId="eadfcb2556e4ac26" providerId="LiveId" clId="{4B11ED25-4F21-43C4-8984-D0A8C4874146}" dt="2022-11-14T15:58:06.309" v="194" actId="14100"/>
          <ac:cxnSpMkLst>
            <pc:docMk/>
            <pc:sldMk cId="11710723" sldId="270"/>
            <ac:cxnSpMk id="30" creationId="{4646BC05-C538-9561-EE26-179C9645CF14}"/>
          </ac:cxnSpMkLst>
        </pc:cxnChg>
        <pc:cxnChg chg="mod">
          <ac:chgData name="Pame Masu" userId="eadfcb2556e4ac26" providerId="LiveId" clId="{4B11ED25-4F21-43C4-8984-D0A8C4874146}" dt="2022-11-14T15:58:06.309" v="194" actId="14100"/>
          <ac:cxnSpMkLst>
            <pc:docMk/>
            <pc:sldMk cId="11710723" sldId="270"/>
            <ac:cxnSpMk id="41" creationId="{8768CD73-571E-CCA2-162A-66ABB5997E25}"/>
          </ac:cxnSpMkLst>
        </pc:cxnChg>
        <pc:cxnChg chg="mod">
          <ac:chgData name="Pame Masu" userId="eadfcb2556e4ac26" providerId="LiveId" clId="{4B11ED25-4F21-43C4-8984-D0A8C4874146}" dt="2022-11-14T15:58:29.339" v="195" actId="1076"/>
          <ac:cxnSpMkLst>
            <pc:docMk/>
            <pc:sldMk cId="11710723" sldId="270"/>
            <ac:cxnSpMk id="46" creationId="{ACF9B0B8-D007-02E0-4339-BD40016A3F9B}"/>
          </ac:cxnSpMkLst>
        </pc:cxnChg>
        <pc:cxnChg chg="mod">
          <ac:chgData name="Pame Masu" userId="eadfcb2556e4ac26" providerId="LiveId" clId="{4B11ED25-4F21-43C4-8984-D0A8C4874146}" dt="2022-11-14T15:58:29.339" v="195" actId="1076"/>
          <ac:cxnSpMkLst>
            <pc:docMk/>
            <pc:sldMk cId="11710723" sldId="270"/>
            <ac:cxnSpMk id="48" creationId="{C5A1B66F-8D4C-2162-FF98-1D974141CAF1}"/>
          </ac:cxnSpMkLst>
        </pc:cxnChg>
        <pc:cxnChg chg="mod">
          <ac:chgData name="Pame Masu" userId="eadfcb2556e4ac26" providerId="LiveId" clId="{4B11ED25-4F21-43C4-8984-D0A8C4874146}" dt="2022-11-14T15:57:51.493" v="188" actId="1076"/>
          <ac:cxnSpMkLst>
            <pc:docMk/>
            <pc:sldMk cId="11710723" sldId="270"/>
            <ac:cxnSpMk id="50" creationId="{EBF92866-5B1B-162F-A06C-EA0D6B7A50F2}"/>
          </ac:cxnSpMkLst>
        </pc:cxnChg>
      </pc:sldChg>
      <pc:sldChg chg="addSp modSp mod">
        <pc:chgData name="Pame Masu" userId="eadfcb2556e4ac26" providerId="LiveId" clId="{4B11ED25-4F21-43C4-8984-D0A8C4874146}" dt="2022-11-14T16:22:46.597" v="350" actId="1076"/>
        <pc:sldMkLst>
          <pc:docMk/>
          <pc:sldMk cId="1764722977" sldId="271"/>
        </pc:sldMkLst>
        <pc:spChg chg="mod">
          <ac:chgData name="Pame Masu" userId="eadfcb2556e4ac26" providerId="LiveId" clId="{4B11ED25-4F21-43C4-8984-D0A8C4874146}" dt="2022-11-14T16:03:56.538" v="282" actId="1076"/>
          <ac:spMkLst>
            <pc:docMk/>
            <pc:sldMk cId="1764722977" sldId="271"/>
            <ac:spMk id="6" creationId="{F059F713-9396-A194-992E-42E442EBF25A}"/>
          </ac:spMkLst>
        </pc:spChg>
        <pc:spChg chg="mod">
          <ac:chgData name="Pame Masu" userId="eadfcb2556e4ac26" providerId="LiveId" clId="{4B11ED25-4F21-43C4-8984-D0A8C4874146}" dt="2022-11-14T16:05:07.984" v="296" actId="1076"/>
          <ac:spMkLst>
            <pc:docMk/>
            <pc:sldMk cId="1764722977" sldId="271"/>
            <ac:spMk id="7" creationId="{097E0F92-E0F7-F349-6A5F-D712B0B638F9}"/>
          </ac:spMkLst>
        </pc:spChg>
        <pc:spChg chg="mod">
          <ac:chgData name="Pame Masu" userId="eadfcb2556e4ac26" providerId="LiveId" clId="{4B11ED25-4F21-43C4-8984-D0A8C4874146}" dt="2022-11-14T16:04:23.888" v="288" actId="1076"/>
          <ac:spMkLst>
            <pc:docMk/>
            <pc:sldMk cId="1764722977" sldId="271"/>
            <ac:spMk id="8" creationId="{C0C7FA07-D3A4-F742-B71D-4B99188EDDFF}"/>
          </ac:spMkLst>
        </pc:spChg>
        <pc:spChg chg="mod">
          <ac:chgData name="Pame Masu" userId="eadfcb2556e4ac26" providerId="LiveId" clId="{4B11ED25-4F21-43C4-8984-D0A8C4874146}" dt="2022-11-14T16:22:42.586" v="349" actId="1076"/>
          <ac:spMkLst>
            <pc:docMk/>
            <pc:sldMk cId="1764722977" sldId="271"/>
            <ac:spMk id="9" creationId="{1BFC5E80-40FF-480C-D65D-A933FAC62077}"/>
          </ac:spMkLst>
        </pc:spChg>
        <pc:spChg chg="mod">
          <ac:chgData name="Pame Masu" userId="eadfcb2556e4ac26" providerId="LiveId" clId="{4B11ED25-4F21-43C4-8984-D0A8C4874146}" dt="2022-11-14T16:05:40.517" v="306" actId="20577"/>
          <ac:spMkLst>
            <pc:docMk/>
            <pc:sldMk cId="1764722977" sldId="271"/>
            <ac:spMk id="10" creationId="{CB84A6C4-A609-3EFC-CFC1-880FA258BF77}"/>
          </ac:spMkLst>
        </pc:spChg>
        <pc:spChg chg="mod">
          <ac:chgData name="Pame Masu" userId="eadfcb2556e4ac26" providerId="LiveId" clId="{4B11ED25-4F21-43C4-8984-D0A8C4874146}" dt="2022-11-14T16:04:45.595" v="293" actId="1076"/>
          <ac:spMkLst>
            <pc:docMk/>
            <pc:sldMk cId="1764722977" sldId="271"/>
            <ac:spMk id="11" creationId="{21A48B91-BD27-9697-28E3-9DF5A6C84A46}"/>
          </ac:spMkLst>
        </pc:spChg>
        <pc:spChg chg="mod">
          <ac:chgData name="Pame Masu" userId="eadfcb2556e4ac26" providerId="LiveId" clId="{4B11ED25-4F21-43C4-8984-D0A8C4874146}" dt="2022-11-14T16:04:58.512" v="295" actId="1076"/>
          <ac:spMkLst>
            <pc:docMk/>
            <pc:sldMk cId="1764722977" sldId="271"/>
            <ac:spMk id="16" creationId="{0EC92734-341A-D177-4DE1-EDB05BF48C77}"/>
          </ac:spMkLst>
        </pc:spChg>
        <pc:spChg chg="mod">
          <ac:chgData name="Pame Masu" userId="eadfcb2556e4ac26" providerId="LiveId" clId="{4B11ED25-4F21-43C4-8984-D0A8C4874146}" dt="2022-11-14T16:22:46.597" v="350" actId="1076"/>
          <ac:spMkLst>
            <pc:docMk/>
            <pc:sldMk cId="1764722977" sldId="271"/>
            <ac:spMk id="18" creationId="{26E54668-5E00-94B2-5F8E-3B5D2566F184}"/>
          </ac:spMkLst>
        </pc:spChg>
        <pc:cxnChg chg="add mod">
          <ac:chgData name="Pame Masu" userId="eadfcb2556e4ac26" providerId="LiveId" clId="{4B11ED25-4F21-43C4-8984-D0A8C4874146}" dt="2022-11-14T16:06:11.227" v="319" actId="692"/>
          <ac:cxnSpMkLst>
            <pc:docMk/>
            <pc:sldMk cId="1764722977" sldId="271"/>
            <ac:cxnSpMk id="12" creationId="{F3E8E5FF-044D-3736-EF8A-D5CAB50E247B}"/>
          </ac:cxnSpMkLst>
        </pc:cxnChg>
        <pc:cxnChg chg="mod">
          <ac:chgData name="Pame Masu" userId="eadfcb2556e4ac26" providerId="LiveId" clId="{4B11ED25-4F21-43C4-8984-D0A8C4874146}" dt="2022-11-14T16:04:51.589" v="294" actId="1076"/>
          <ac:cxnSpMkLst>
            <pc:docMk/>
            <pc:sldMk cId="1764722977" sldId="271"/>
            <ac:cxnSpMk id="13" creationId="{5D412AC2-4184-B20C-D4C0-6333AD50DBAA}"/>
          </ac:cxnSpMkLst>
        </pc:cxnChg>
      </pc:sldChg>
      <pc:sldChg chg="modSp mod">
        <pc:chgData name="Pame Masu" userId="eadfcb2556e4ac26" providerId="LiveId" clId="{4B11ED25-4F21-43C4-8984-D0A8C4874146}" dt="2022-11-14T16:27:20.645" v="421" actId="20577"/>
        <pc:sldMkLst>
          <pc:docMk/>
          <pc:sldMk cId="4253157987" sldId="272"/>
        </pc:sldMkLst>
        <pc:spChg chg="mod">
          <ac:chgData name="Pame Masu" userId="eadfcb2556e4ac26" providerId="LiveId" clId="{4B11ED25-4F21-43C4-8984-D0A8C4874146}" dt="2022-11-14T16:27:20.645" v="421" actId="20577"/>
          <ac:spMkLst>
            <pc:docMk/>
            <pc:sldMk cId="4253157987" sldId="272"/>
            <ac:spMk id="4" creationId="{BF7AB3AB-89D2-5BCD-43E3-086E5176B018}"/>
          </ac:spMkLst>
        </pc:spChg>
      </pc:sldChg>
    </pc:docChg>
  </pc:docChgLst>
  <pc:docChgLst>
    <pc:chgData name="Pame Masu" userId="eadfcb2556e4ac26" providerId="LiveId" clId="{6BFBC7CD-EFC7-4FE4-B6EE-6CBDF9C7E939}"/>
    <pc:docChg chg="undo custSel modSld">
      <pc:chgData name="Pame Masu" userId="eadfcb2556e4ac26" providerId="LiveId" clId="{6BFBC7CD-EFC7-4FE4-B6EE-6CBDF9C7E939}" dt="2022-11-15T07:14:14.621" v="943"/>
      <pc:docMkLst>
        <pc:docMk/>
      </pc:docMkLst>
      <pc:sldChg chg="addSp delSp modSp mod">
        <pc:chgData name="Pame Masu" userId="eadfcb2556e4ac26" providerId="LiveId" clId="{6BFBC7CD-EFC7-4FE4-B6EE-6CBDF9C7E939}" dt="2022-11-14T17:43:52.427" v="682" actId="3062"/>
        <pc:sldMkLst>
          <pc:docMk/>
          <pc:sldMk cId="1742071044" sldId="256"/>
        </pc:sldMkLst>
        <pc:spChg chg="mod">
          <ac:chgData name="Pame Masu" userId="eadfcb2556e4ac26" providerId="LiveId" clId="{6BFBC7CD-EFC7-4FE4-B6EE-6CBDF9C7E939}" dt="2022-11-14T17:40:17.616" v="657" actId="208"/>
          <ac:spMkLst>
            <pc:docMk/>
            <pc:sldMk cId="1742071044" sldId="256"/>
            <ac:spMk id="2" creationId="{2C92AEF9-22B6-994E-281E-E2A48E2F80A1}"/>
          </ac:spMkLst>
        </pc:spChg>
        <pc:spChg chg="del mod">
          <ac:chgData name="Pame Masu" userId="eadfcb2556e4ac26" providerId="LiveId" clId="{6BFBC7CD-EFC7-4FE4-B6EE-6CBDF9C7E939}" dt="2022-11-14T17:37:40.966" v="629" actId="478"/>
          <ac:spMkLst>
            <pc:docMk/>
            <pc:sldMk cId="1742071044" sldId="256"/>
            <ac:spMk id="3" creationId="{929E3656-ABCA-3F8A-CD63-DB4A51BF409D}"/>
          </ac:spMkLst>
        </pc:spChg>
        <pc:spChg chg="add mod">
          <ac:chgData name="Pame Masu" userId="eadfcb2556e4ac26" providerId="LiveId" clId="{6BFBC7CD-EFC7-4FE4-B6EE-6CBDF9C7E939}" dt="2022-11-14T17:43:52.427" v="682" actId="3062"/>
          <ac:spMkLst>
            <pc:docMk/>
            <pc:sldMk cId="1742071044" sldId="256"/>
            <ac:spMk id="5" creationId="{CB93962B-720D-9CBD-E1AB-8A71E141411C}"/>
          </ac:spMkLst>
        </pc:spChg>
      </pc:sldChg>
      <pc:sldChg chg="modSp mod">
        <pc:chgData name="Pame Masu" userId="eadfcb2556e4ac26" providerId="LiveId" clId="{6BFBC7CD-EFC7-4FE4-B6EE-6CBDF9C7E939}" dt="2022-11-14T17:51:38.896" v="727" actId="115"/>
        <pc:sldMkLst>
          <pc:docMk/>
          <pc:sldMk cId="1025871110" sldId="257"/>
        </pc:sldMkLst>
        <pc:spChg chg="mod">
          <ac:chgData name="Pame Masu" userId="eadfcb2556e4ac26" providerId="LiveId" clId="{6BFBC7CD-EFC7-4FE4-B6EE-6CBDF9C7E939}" dt="2022-11-14T17:51:38.896" v="727" actId="115"/>
          <ac:spMkLst>
            <pc:docMk/>
            <pc:sldMk cId="1025871110" sldId="257"/>
            <ac:spMk id="2" creationId="{A98051BA-D072-5A5D-6C44-63F92C08D038}"/>
          </ac:spMkLst>
        </pc:spChg>
        <pc:spChg chg="mod">
          <ac:chgData name="Pame Masu" userId="eadfcb2556e4ac26" providerId="LiveId" clId="{6BFBC7CD-EFC7-4FE4-B6EE-6CBDF9C7E939}" dt="2022-11-14T17:51:28.160" v="724" actId="207"/>
          <ac:spMkLst>
            <pc:docMk/>
            <pc:sldMk cId="1025871110" sldId="257"/>
            <ac:spMk id="3" creationId="{2B0EC40D-34DF-FBC8-D8B3-41099136026D}"/>
          </ac:spMkLst>
        </pc:spChg>
      </pc:sldChg>
      <pc:sldChg chg="addSp delSp modSp mod modAnim">
        <pc:chgData name="Pame Masu" userId="eadfcb2556e4ac26" providerId="LiveId" clId="{6BFBC7CD-EFC7-4FE4-B6EE-6CBDF9C7E939}" dt="2022-11-15T07:12:02.120" v="919"/>
        <pc:sldMkLst>
          <pc:docMk/>
          <pc:sldMk cId="10162834" sldId="259"/>
        </pc:sldMkLst>
        <pc:spChg chg="mod">
          <ac:chgData name="Pame Masu" userId="eadfcb2556e4ac26" providerId="LiveId" clId="{6BFBC7CD-EFC7-4FE4-B6EE-6CBDF9C7E939}" dt="2022-11-14T17:43:05.530" v="677" actId="1076"/>
          <ac:spMkLst>
            <pc:docMk/>
            <pc:sldMk cId="10162834" sldId="259"/>
            <ac:spMk id="2" creationId="{28EAAAD4-C190-770C-D1A1-D34A0DECD005}"/>
          </ac:spMkLst>
        </pc:spChg>
        <pc:spChg chg="del mod">
          <ac:chgData name="Pame Masu" userId="eadfcb2556e4ac26" providerId="LiveId" clId="{6BFBC7CD-EFC7-4FE4-B6EE-6CBDF9C7E939}" dt="2022-11-14T16:31:15.460" v="12" actId="478"/>
          <ac:spMkLst>
            <pc:docMk/>
            <pc:sldMk cId="10162834" sldId="259"/>
            <ac:spMk id="3" creationId="{6F1A6512-9064-4AAA-74F4-3AB7CC240D9E}"/>
          </ac:spMkLst>
        </pc:spChg>
        <pc:spChg chg="add del mod">
          <ac:chgData name="Pame Masu" userId="eadfcb2556e4ac26" providerId="LiveId" clId="{6BFBC7CD-EFC7-4FE4-B6EE-6CBDF9C7E939}" dt="2022-11-14T16:31:17.349" v="13" actId="478"/>
          <ac:spMkLst>
            <pc:docMk/>
            <pc:sldMk cId="10162834" sldId="259"/>
            <ac:spMk id="8" creationId="{FCB4D3C7-5C50-309F-64CE-EAAD43D29D75}"/>
          </ac:spMkLst>
        </pc:spChg>
        <pc:grpChg chg="mod">
          <ac:chgData name="Pame Masu" userId="eadfcb2556e4ac26" providerId="LiveId" clId="{6BFBC7CD-EFC7-4FE4-B6EE-6CBDF9C7E939}" dt="2022-11-14T16:39:41.508" v="309"/>
          <ac:grpSpMkLst>
            <pc:docMk/>
            <pc:sldMk cId="10162834" sldId="259"/>
            <ac:grpSpMk id="12" creationId="{966FE695-C276-5703-6248-67D0034A19F6}"/>
          </ac:grpSpMkLst>
        </pc:grpChg>
        <pc:graphicFrameChg chg="add del">
          <ac:chgData name="Pame Masu" userId="eadfcb2556e4ac26" providerId="LiveId" clId="{6BFBC7CD-EFC7-4FE4-B6EE-6CBDF9C7E939}" dt="2022-11-14T16:30:31.546" v="1" actId="478"/>
          <ac:graphicFrameMkLst>
            <pc:docMk/>
            <pc:sldMk cId="10162834" sldId="259"/>
            <ac:graphicFrameMk id="5" creationId="{51AAB0DB-9D8F-B90C-9306-B0369C0765AC}"/>
          </ac:graphicFrameMkLst>
        </pc:graphicFrameChg>
        <pc:graphicFrameChg chg="add mod modGraphic">
          <ac:chgData name="Pame Masu" userId="eadfcb2556e4ac26" providerId="LiveId" clId="{6BFBC7CD-EFC7-4FE4-B6EE-6CBDF9C7E939}" dt="2022-11-14T16:59:25.636" v="620" actId="14100"/>
          <ac:graphicFrameMkLst>
            <pc:docMk/>
            <pc:sldMk cId="10162834" sldId="259"/>
            <ac:graphicFrameMk id="6" creationId="{9798149E-6A31-3EA4-6819-46332F315FE1}"/>
          </ac:graphicFrameMkLst>
        </pc:graphicFrameChg>
        <pc:inkChg chg="del">
          <ac:chgData name="Pame Masu" userId="eadfcb2556e4ac26" providerId="LiveId" clId="{6BFBC7CD-EFC7-4FE4-B6EE-6CBDF9C7E939}" dt="2022-11-14T16:30:36.346" v="2" actId="478"/>
          <ac:inkMkLst>
            <pc:docMk/>
            <pc:sldMk cId="10162834" sldId="259"/>
            <ac:inkMk id="9" creationId="{89E39F6C-F21A-6F62-EB42-C3A13125A60B}"/>
          </ac:inkMkLst>
        </pc:inkChg>
        <pc:inkChg chg="add mod">
          <ac:chgData name="Pame Masu" userId="eadfcb2556e4ac26" providerId="LiveId" clId="{6BFBC7CD-EFC7-4FE4-B6EE-6CBDF9C7E939}" dt="2022-11-14T16:39:41.508" v="309"/>
          <ac:inkMkLst>
            <pc:docMk/>
            <pc:sldMk cId="10162834" sldId="259"/>
            <ac:inkMk id="10" creationId="{3C6891BF-8EB9-E1ED-DFA9-51D2ABF577CC}"/>
          </ac:inkMkLst>
        </pc:inkChg>
        <pc:inkChg chg="add mod">
          <ac:chgData name="Pame Masu" userId="eadfcb2556e4ac26" providerId="LiveId" clId="{6BFBC7CD-EFC7-4FE4-B6EE-6CBDF9C7E939}" dt="2022-11-14T16:39:41.508" v="309"/>
          <ac:inkMkLst>
            <pc:docMk/>
            <pc:sldMk cId="10162834" sldId="259"/>
            <ac:inkMk id="11" creationId="{872E7009-B7F0-EA19-2859-B5E24B6DA18E}"/>
          </ac:inkMkLst>
        </pc:inkChg>
        <pc:inkChg chg="del">
          <ac:chgData name="Pame Masu" userId="eadfcb2556e4ac26" providerId="LiveId" clId="{6BFBC7CD-EFC7-4FE4-B6EE-6CBDF9C7E939}" dt="2022-11-14T16:30:36.346" v="2" actId="478"/>
          <ac:inkMkLst>
            <pc:docMk/>
            <pc:sldMk cId="10162834" sldId="259"/>
            <ac:inkMk id="13" creationId="{9BBE9D3F-AD0C-E9FC-6F02-C255E488E892}"/>
          </ac:inkMkLst>
        </pc:inkChg>
      </pc:sldChg>
      <pc:sldChg chg="modSp mod modAnim">
        <pc:chgData name="Pame Masu" userId="eadfcb2556e4ac26" providerId="LiveId" clId="{6BFBC7CD-EFC7-4FE4-B6EE-6CBDF9C7E939}" dt="2022-11-15T07:14:14.621" v="943"/>
        <pc:sldMkLst>
          <pc:docMk/>
          <pc:sldMk cId="3090320925" sldId="261"/>
        </pc:sldMkLst>
        <pc:spChg chg="mod">
          <ac:chgData name="Pame Masu" userId="eadfcb2556e4ac26" providerId="LiveId" clId="{6BFBC7CD-EFC7-4FE4-B6EE-6CBDF9C7E939}" dt="2022-11-14T17:46:59.327" v="689" actId="113"/>
          <ac:spMkLst>
            <pc:docMk/>
            <pc:sldMk cId="3090320925" sldId="261"/>
            <ac:spMk id="2" creationId="{746018E8-5A9A-8395-02AB-C7B05ABEFBD6}"/>
          </ac:spMkLst>
        </pc:spChg>
        <pc:spChg chg="mod">
          <ac:chgData name="Pame Masu" userId="eadfcb2556e4ac26" providerId="LiveId" clId="{6BFBC7CD-EFC7-4FE4-B6EE-6CBDF9C7E939}" dt="2022-11-14T17:56:30.349" v="742" actId="14861"/>
          <ac:spMkLst>
            <pc:docMk/>
            <pc:sldMk cId="3090320925" sldId="261"/>
            <ac:spMk id="22" creationId="{9730CB9B-CE73-6B0B-80A0-813AAEA59B1D}"/>
          </ac:spMkLst>
        </pc:spChg>
        <pc:graphicFrameChg chg="mod modGraphic">
          <ac:chgData name="Pame Masu" userId="eadfcb2556e4ac26" providerId="LiveId" clId="{6BFBC7CD-EFC7-4FE4-B6EE-6CBDF9C7E939}" dt="2022-11-14T18:06:14.119" v="816" actId="14861"/>
          <ac:graphicFrameMkLst>
            <pc:docMk/>
            <pc:sldMk cId="3090320925" sldId="261"/>
            <ac:graphicFrameMk id="19" creationId="{70EB2767-C37F-DEAB-93BC-4D9FD1CC93F0}"/>
          </ac:graphicFrameMkLst>
        </pc:graphicFrameChg>
        <pc:graphicFrameChg chg="mod modGraphic">
          <ac:chgData name="Pame Masu" userId="eadfcb2556e4ac26" providerId="LiveId" clId="{6BFBC7CD-EFC7-4FE4-B6EE-6CBDF9C7E939}" dt="2022-11-14T18:05:51.712" v="813" actId="339"/>
          <ac:graphicFrameMkLst>
            <pc:docMk/>
            <pc:sldMk cId="3090320925" sldId="261"/>
            <ac:graphicFrameMk id="21" creationId="{E4CA8328-D9B0-52DC-D884-E90E38F49D7C}"/>
          </ac:graphicFrameMkLst>
        </pc:graphicFrameChg>
      </pc:sldChg>
      <pc:sldChg chg="modSp mod modAnim">
        <pc:chgData name="Pame Masu" userId="eadfcb2556e4ac26" providerId="LiveId" clId="{6BFBC7CD-EFC7-4FE4-B6EE-6CBDF9C7E939}" dt="2022-11-14T18:09:11.450" v="851" actId="14861"/>
        <pc:sldMkLst>
          <pc:docMk/>
          <pc:sldMk cId="3434550914" sldId="262"/>
        </pc:sldMkLst>
        <pc:spChg chg="mod">
          <ac:chgData name="Pame Masu" userId="eadfcb2556e4ac26" providerId="LiveId" clId="{6BFBC7CD-EFC7-4FE4-B6EE-6CBDF9C7E939}" dt="2022-11-14T17:47:26.475" v="690" actId="14838"/>
          <ac:spMkLst>
            <pc:docMk/>
            <pc:sldMk cId="3434550914" sldId="262"/>
            <ac:spMk id="2" creationId="{48885A73-A2B6-D606-D285-CDE342C04EE8}"/>
          </ac:spMkLst>
        </pc:spChg>
        <pc:spChg chg="mod">
          <ac:chgData name="Pame Masu" userId="eadfcb2556e4ac26" providerId="LiveId" clId="{6BFBC7CD-EFC7-4FE4-B6EE-6CBDF9C7E939}" dt="2022-11-14T18:08:57.895" v="850" actId="208"/>
          <ac:spMkLst>
            <pc:docMk/>
            <pc:sldMk cId="3434550914" sldId="262"/>
            <ac:spMk id="18" creationId="{AD69AABB-4154-CD88-84ED-702A0EECE0EF}"/>
          </ac:spMkLst>
        </pc:spChg>
        <pc:spChg chg="mod">
          <ac:chgData name="Pame Masu" userId="eadfcb2556e4ac26" providerId="LiveId" clId="{6BFBC7CD-EFC7-4FE4-B6EE-6CBDF9C7E939}" dt="2022-11-14T18:09:11.450" v="851" actId="14861"/>
          <ac:spMkLst>
            <pc:docMk/>
            <pc:sldMk cId="3434550914" sldId="262"/>
            <ac:spMk id="20" creationId="{6877D597-BBA2-CAEC-31AA-F25DC430E839}"/>
          </ac:spMkLst>
        </pc:spChg>
      </pc:sldChg>
      <pc:sldChg chg="modSp mod">
        <pc:chgData name="Pame Masu" userId="eadfcb2556e4ac26" providerId="LiveId" clId="{6BFBC7CD-EFC7-4FE4-B6EE-6CBDF9C7E939}" dt="2022-11-14T17:48:58.096" v="695" actId="14838"/>
        <pc:sldMkLst>
          <pc:docMk/>
          <pc:sldMk cId="2664684047" sldId="264"/>
        </pc:sldMkLst>
        <pc:spChg chg="mod">
          <ac:chgData name="Pame Masu" userId="eadfcb2556e4ac26" providerId="LiveId" clId="{6BFBC7CD-EFC7-4FE4-B6EE-6CBDF9C7E939}" dt="2022-11-14T17:48:58.096" v="695" actId="14838"/>
          <ac:spMkLst>
            <pc:docMk/>
            <pc:sldMk cId="2664684047" sldId="264"/>
            <ac:spMk id="2" creationId="{8348E739-6C12-9F37-3E0B-6DA25F6F884C}"/>
          </ac:spMkLst>
        </pc:spChg>
      </pc:sldChg>
      <pc:sldChg chg="addSp delSp modSp mod modAnim">
        <pc:chgData name="Pame Masu" userId="eadfcb2556e4ac26" providerId="LiveId" clId="{6BFBC7CD-EFC7-4FE4-B6EE-6CBDF9C7E939}" dt="2022-11-15T07:12:11.613" v="922"/>
        <pc:sldMkLst>
          <pc:docMk/>
          <pc:sldMk cId="1588737060" sldId="266"/>
        </pc:sldMkLst>
        <pc:spChg chg="mod">
          <ac:chgData name="Pame Masu" userId="eadfcb2556e4ac26" providerId="LiveId" clId="{6BFBC7CD-EFC7-4FE4-B6EE-6CBDF9C7E939}" dt="2022-11-14T17:43:27.371" v="681" actId="339"/>
          <ac:spMkLst>
            <pc:docMk/>
            <pc:sldMk cId="1588737060" sldId="266"/>
            <ac:spMk id="2" creationId="{28EAAAD4-C190-770C-D1A1-D34A0DECD005}"/>
          </ac:spMkLst>
        </pc:spChg>
        <pc:spChg chg="del mod">
          <ac:chgData name="Pame Masu" userId="eadfcb2556e4ac26" providerId="LiveId" clId="{6BFBC7CD-EFC7-4FE4-B6EE-6CBDF9C7E939}" dt="2022-11-14T16:40:34.095" v="312" actId="478"/>
          <ac:spMkLst>
            <pc:docMk/>
            <pc:sldMk cId="1588737060" sldId="266"/>
            <ac:spMk id="3" creationId="{6F1A6512-9064-4AAA-74F4-3AB7CC240D9E}"/>
          </ac:spMkLst>
        </pc:spChg>
        <pc:spChg chg="mod">
          <ac:chgData name="Pame Masu" userId="eadfcb2556e4ac26" providerId="LiveId" clId="{6BFBC7CD-EFC7-4FE4-B6EE-6CBDF9C7E939}" dt="2022-11-14T16:59:49.892" v="625" actId="14100"/>
          <ac:spMkLst>
            <pc:docMk/>
            <pc:sldMk cId="1588737060" sldId="266"/>
            <ac:spMk id="4" creationId="{7FF6578D-F74F-EB07-D353-20F2D7D60E89}"/>
          </ac:spMkLst>
        </pc:spChg>
        <pc:spChg chg="add del mod">
          <ac:chgData name="Pame Masu" userId="eadfcb2556e4ac26" providerId="LiveId" clId="{6BFBC7CD-EFC7-4FE4-B6EE-6CBDF9C7E939}" dt="2022-11-14T16:40:37.498" v="313" actId="478"/>
          <ac:spMkLst>
            <pc:docMk/>
            <pc:sldMk cId="1588737060" sldId="266"/>
            <ac:spMk id="6" creationId="{B49617F4-1DF4-9B67-B737-293CBF7B0573}"/>
          </ac:spMkLst>
        </pc:spChg>
        <pc:grpChg chg="del mod">
          <ac:chgData name="Pame Masu" userId="eadfcb2556e4ac26" providerId="LiveId" clId="{6BFBC7CD-EFC7-4FE4-B6EE-6CBDF9C7E939}" dt="2022-11-14T16:47:46.009" v="438"/>
          <ac:grpSpMkLst>
            <pc:docMk/>
            <pc:sldMk cId="1588737060" sldId="266"/>
            <ac:grpSpMk id="11" creationId="{181641D2-2D3D-E6F1-E8F5-29AB776B79E3}"/>
          </ac:grpSpMkLst>
        </pc:grpChg>
        <pc:grpChg chg="del mod">
          <ac:chgData name="Pame Masu" userId="eadfcb2556e4ac26" providerId="LiveId" clId="{6BFBC7CD-EFC7-4FE4-B6EE-6CBDF9C7E939}" dt="2022-11-14T16:47:47.246" v="440"/>
          <ac:grpSpMkLst>
            <pc:docMk/>
            <pc:sldMk cId="1588737060" sldId="266"/>
            <ac:grpSpMk id="14" creationId="{295B7C85-CB06-A41A-3F49-E24C3E4BC2E5}"/>
          </ac:grpSpMkLst>
        </pc:grpChg>
        <pc:grpChg chg="del">
          <ac:chgData name="Pame Masu" userId="eadfcb2556e4ac26" providerId="LiveId" clId="{6BFBC7CD-EFC7-4FE4-B6EE-6CBDF9C7E939}" dt="2022-11-14T16:40:59.802" v="319" actId="478"/>
          <ac:grpSpMkLst>
            <pc:docMk/>
            <pc:sldMk cId="1588737060" sldId="266"/>
            <ac:grpSpMk id="18" creationId="{F7F29AC5-F434-5F28-8CEF-638F57A05034}"/>
          </ac:grpSpMkLst>
        </pc:grpChg>
        <pc:grpChg chg="mod">
          <ac:chgData name="Pame Masu" userId="eadfcb2556e4ac26" providerId="LiveId" clId="{6BFBC7CD-EFC7-4FE4-B6EE-6CBDF9C7E939}" dt="2022-11-14T16:47:47.246" v="440"/>
          <ac:grpSpMkLst>
            <pc:docMk/>
            <pc:sldMk cId="1588737060" sldId="266"/>
            <ac:grpSpMk id="19" creationId="{8A5EBAB9-CFE4-E52B-06E9-5D9FEDD345CC}"/>
          </ac:grpSpMkLst>
        </pc:grpChg>
        <pc:grpChg chg="del">
          <ac:chgData name="Pame Masu" userId="eadfcb2556e4ac26" providerId="LiveId" clId="{6BFBC7CD-EFC7-4FE4-B6EE-6CBDF9C7E939}" dt="2022-11-14T16:40:57.135" v="318" actId="478"/>
          <ac:grpSpMkLst>
            <pc:docMk/>
            <pc:sldMk cId="1588737060" sldId="266"/>
            <ac:grpSpMk id="24" creationId="{8FE539A6-7B1C-202F-A731-20471EE15965}"/>
          </ac:grpSpMkLst>
        </pc:grpChg>
        <pc:graphicFrameChg chg="add mod modGraphic">
          <ac:chgData name="Pame Masu" userId="eadfcb2556e4ac26" providerId="LiveId" clId="{6BFBC7CD-EFC7-4FE4-B6EE-6CBDF9C7E939}" dt="2022-11-14T16:59:42.201" v="624" actId="14100"/>
          <ac:graphicFrameMkLst>
            <pc:docMk/>
            <pc:sldMk cId="1588737060" sldId="266"/>
            <ac:graphicFrameMk id="7" creationId="{AC77A9CC-893B-65EC-810F-53897A08F27E}"/>
          </ac:graphicFrameMkLst>
        </pc:graphicFrameChg>
        <pc:inkChg chg="add mod">
          <ac:chgData name="Pame Masu" userId="eadfcb2556e4ac26" providerId="LiveId" clId="{6BFBC7CD-EFC7-4FE4-B6EE-6CBDF9C7E939}" dt="2022-11-14T16:47:47.246" v="440"/>
          <ac:inkMkLst>
            <pc:docMk/>
            <pc:sldMk cId="1588737060" sldId="266"/>
            <ac:inkMk id="8" creationId="{216A09C1-9F3D-376A-39E9-130337DF6411}"/>
          </ac:inkMkLst>
        </pc:inkChg>
        <pc:inkChg chg="add mod">
          <ac:chgData name="Pame Masu" userId="eadfcb2556e4ac26" providerId="LiveId" clId="{6BFBC7CD-EFC7-4FE4-B6EE-6CBDF9C7E939}" dt="2022-11-14T16:47:47.246" v="440"/>
          <ac:inkMkLst>
            <pc:docMk/>
            <pc:sldMk cId="1588737060" sldId="266"/>
            <ac:inkMk id="9" creationId="{BA62655D-BBED-795B-5DC7-56B6AFCD7C2A}"/>
          </ac:inkMkLst>
        </pc:inkChg>
        <pc:inkChg chg="add mod">
          <ac:chgData name="Pame Masu" userId="eadfcb2556e4ac26" providerId="LiveId" clId="{6BFBC7CD-EFC7-4FE4-B6EE-6CBDF9C7E939}" dt="2022-11-14T16:47:47.246" v="440"/>
          <ac:inkMkLst>
            <pc:docMk/>
            <pc:sldMk cId="1588737060" sldId="266"/>
            <ac:inkMk id="10" creationId="{3DD57540-28BC-9F3D-0024-5E13BA49398E}"/>
          </ac:inkMkLst>
        </pc:inkChg>
        <pc:inkChg chg="add mod">
          <ac:chgData name="Pame Masu" userId="eadfcb2556e4ac26" providerId="LiveId" clId="{6BFBC7CD-EFC7-4FE4-B6EE-6CBDF9C7E939}" dt="2022-11-14T16:47:47.246" v="440"/>
          <ac:inkMkLst>
            <pc:docMk/>
            <pc:sldMk cId="1588737060" sldId="266"/>
            <ac:inkMk id="12" creationId="{6C261BEA-6E23-B479-9759-A6C535650998}"/>
          </ac:inkMkLst>
        </pc:inkChg>
        <pc:inkChg chg="add del">
          <ac:chgData name="Pame Masu" userId="eadfcb2556e4ac26" providerId="LiveId" clId="{6BFBC7CD-EFC7-4FE4-B6EE-6CBDF9C7E939}" dt="2022-11-14T16:47:45.913" v="437"/>
          <ac:inkMkLst>
            <pc:docMk/>
            <pc:sldMk cId="1588737060" sldId="266"/>
            <ac:inkMk id="13" creationId="{BBA21564-7C74-FFAD-C64F-AB7269B64B53}"/>
          </ac:inkMkLst>
        </pc:inkChg>
        <pc:inkChg chg="add mod">
          <ac:chgData name="Pame Masu" userId="eadfcb2556e4ac26" providerId="LiveId" clId="{6BFBC7CD-EFC7-4FE4-B6EE-6CBDF9C7E939}" dt="2022-11-14T16:47:47.246" v="440"/>
          <ac:inkMkLst>
            <pc:docMk/>
            <pc:sldMk cId="1588737060" sldId="266"/>
            <ac:inkMk id="17" creationId="{2B5ED222-002A-EA5A-B02C-54E93715A81F}"/>
          </ac:inkMkLst>
        </pc:inkChg>
      </pc:sldChg>
      <pc:sldChg chg="addSp delSp modSp mod modAnim">
        <pc:chgData name="Pame Masu" userId="eadfcb2556e4ac26" providerId="LiveId" clId="{6BFBC7CD-EFC7-4FE4-B6EE-6CBDF9C7E939}" dt="2022-11-15T07:11:20.327" v="911"/>
        <pc:sldMkLst>
          <pc:docMk/>
          <pc:sldMk cId="3680869924" sldId="267"/>
        </pc:sldMkLst>
        <pc:spChg chg="mod">
          <ac:chgData name="Pame Masu" userId="eadfcb2556e4ac26" providerId="LiveId" clId="{6BFBC7CD-EFC7-4FE4-B6EE-6CBDF9C7E939}" dt="2022-11-14T17:45:05.227" v="683" actId="14838"/>
          <ac:spMkLst>
            <pc:docMk/>
            <pc:sldMk cId="3680869924" sldId="267"/>
            <ac:spMk id="2" creationId="{28EAAAD4-C190-770C-D1A1-D34A0DECD005}"/>
          </ac:spMkLst>
        </pc:spChg>
        <pc:spChg chg="del mod">
          <ac:chgData name="Pame Masu" userId="eadfcb2556e4ac26" providerId="LiveId" clId="{6BFBC7CD-EFC7-4FE4-B6EE-6CBDF9C7E939}" dt="2022-11-14T16:49:23.919" v="445" actId="478"/>
          <ac:spMkLst>
            <pc:docMk/>
            <pc:sldMk cId="3680869924" sldId="267"/>
            <ac:spMk id="3" creationId="{6F1A6512-9064-4AAA-74F4-3AB7CC240D9E}"/>
          </ac:spMkLst>
        </pc:spChg>
        <pc:spChg chg="add del mod">
          <ac:chgData name="Pame Masu" userId="eadfcb2556e4ac26" providerId="LiveId" clId="{6BFBC7CD-EFC7-4FE4-B6EE-6CBDF9C7E939}" dt="2022-11-14T16:49:25.337" v="446" actId="478"/>
          <ac:spMkLst>
            <pc:docMk/>
            <pc:sldMk cId="3680869924" sldId="267"/>
            <ac:spMk id="6" creationId="{E4F199C1-5D8E-E791-CB45-5A931D72B2C6}"/>
          </ac:spMkLst>
        </pc:spChg>
        <pc:graphicFrameChg chg="add mod modGraphic">
          <ac:chgData name="Pame Masu" userId="eadfcb2556e4ac26" providerId="LiveId" clId="{6BFBC7CD-EFC7-4FE4-B6EE-6CBDF9C7E939}" dt="2022-11-14T16:55:23.993" v="579" actId="1076"/>
          <ac:graphicFrameMkLst>
            <pc:docMk/>
            <pc:sldMk cId="3680869924" sldId="267"/>
            <ac:graphicFrameMk id="7" creationId="{E15CD793-9E4F-5D7D-3F44-5F2FC3E3FEA1}"/>
          </ac:graphicFrameMkLst>
        </pc:graphicFrameChg>
      </pc:sldChg>
      <pc:sldChg chg="addSp delSp modSp mod modAnim">
        <pc:chgData name="Pame Masu" userId="eadfcb2556e4ac26" providerId="LiveId" clId="{6BFBC7CD-EFC7-4FE4-B6EE-6CBDF9C7E939}" dt="2022-11-15T07:11:44.701" v="916"/>
        <pc:sldMkLst>
          <pc:docMk/>
          <pc:sldMk cId="1591288275" sldId="268"/>
        </pc:sldMkLst>
        <pc:spChg chg="mod">
          <ac:chgData name="Pame Masu" userId="eadfcb2556e4ac26" providerId="LiveId" clId="{6BFBC7CD-EFC7-4FE4-B6EE-6CBDF9C7E939}" dt="2022-11-14T17:46:02.869" v="686" actId="115"/>
          <ac:spMkLst>
            <pc:docMk/>
            <pc:sldMk cId="1591288275" sldId="268"/>
            <ac:spMk id="2" creationId="{28EAAAD4-C190-770C-D1A1-D34A0DECD005}"/>
          </ac:spMkLst>
        </pc:spChg>
        <pc:spChg chg="del mod">
          <ac:chgData name="Pame Masu" userId="eadfcb2556e4ac26" providerId="LiveId" clId="{6BFBC7CD-EFC7-4FE4-B6EE-6CBDF9C7E939}" dt="2022-11-14T16:56:35.512" v="581" actId="478"/>
          <ac:spMkLst>
            <pc:docMk/>
            <pc:sldMk cId="1591288275" sldId="268"/>
            <ac:spMk id="3" creationId="{6F1A6512-9064-4AAA-74F4-3AB7CC240D9E}"/>
          </ac:spMkLst>
        </pc:spChg>
        <pc:graphicFrameChg chg="add mod modGraphic">
          <ac:chgData name="Pame Masu" userId="eadfcb2556e4ac26" providerId="LiveId" clId="{6BFBC7CD-EFC7-4FE4-B6EE-6CBDF9C7E939}" dt="2022-11-14T16:58:10.267" v="613" actId="1076"/>
          <ac:graphicFrameMkLst>
            <pc:docMk/>
            <pc:sldMk cId="1591288275" sldId="268"/>
            <ac:graphicFrameMk id="5" creationId="{5E327C22-085B-4DA2-BEFB-09A057E6B357}"/>
          </ac:graphicFrameMkLst>
        </pc:graphicFrameChg>
      </pc:sldChg>
      <pc:sldChg chg="modSp mod modAnim">
        <pc:chgData name="Pame Masu" userId="eadfcb2556e4ac26" providerId="LiveId" clId="{6BFBC7CD-EFC7-4FE4-B6EE-6CBDF9C7E939}" dt="2022-11-15T07:13:41.138" v="937"/>
        <pc:sldMkLst>
          <pc:docMk/>
          <pc:sldMk cId="11710723" sldId="270"/>
        </pc:sldMkLst>
        <pc:spChg chg="mod">
          <ac:chgData name="Pame Masu" userId="eadfcb2556e4ac26" providerId="LiveId" clId="{6BFBC7CD-EFC7-4FE4-B6EE-6CBDF9C7E939}" dt="2022-11-14T18:02:36.898" v="793" actId="208"/>
          <ac:spMkLst>
            <pc:docMk/>
            <pc:sldMk cId="11710723" sldId="270"/>
            <ac:spMk id="5" creationId="{AD61D08D-1BFD-B6C6-8CC4-287FD8C882ED}"/>
          </ac:spMkLst>
        </pc:spChg>
        <pc:spChg chg="mod">
          <ac:chgData name="Pame Masu" userId="eadfcb2556e4ac26" providerId="LiveId" clId="{6BFBC7CD-EFC7-4FE4-B6EE-6CBDF9C7E939}" dt="2022-11-15T07:04:37.395" v="867" actId="114"/>
          <ac:spMkLst>
            <pc:docMk/>
            <pc:sldMk cId="11710723" sldId="270"/>
            <ac:spMk id="6" creationId="{AFEB2208-0CDA-75DB-56E8-3E553331C475}"/>
          </ac:spMkLst>
        </pc:spChg>
        <pc:spChg chg="mod">
          <ac:chgData name="Pame Masu" userId="eadfcb2556e4ac26" providerId="LiveId" clId="{6BFBC7CD-EFC7-4FE4-B6EE-6CBDF9C7E939}" dt="2022-11-15T07:04:49.640" v="872" actId="114"/>
          <ac:spMkLst>
            <pc:docMk/>
            <pc:sldMk cId="11710723" sldId="270"/>
            <ac:spMk id="9" creationId="{80BDD65D-69A6-65FF-2782-E32E8DECD98C}"/>
          </ac:spMkLst>
        </pc:spChg>
        <pc:spChg chg="mod">
          <ac:chgData name="Pame Masu" userId="eadfcb2556e4ac26" providerId="LiveId" clId="{6BFBC7CD-EFC7-4FE4-B6EE-6CBDF9C7E939}" dt="2022-11-15T07:05:01.278" v="875" actId="114"/>
          <ac:spMkLst>
            <pc:docMk/>
            <pc:sldMk cId="11710723" sldId="270"/>
            <ac:spMk id="11" creationId="{27299AEB-A8AD-1295-B5FE-A384BA23305E}"/>
          </ac:spMkLst>
        </pc:spChg>
        <pc:spChg chg="mod">
          <ac:chgData name="Pame Masu" userId="eadfcb2556e4ac26" providerId="LiveId" clId="{6BFBC7CD-EFC7-4FE4-B6EE-6CBDF9C7E939}" dt="2022-11-14T18:02:52.160" v="794" actId="339"/>
          <ac:spMkLst>
            <pc:docMk/>
            <pc:sldMk cId="11710723" sldId="270"/>
            <ac:spMk id="12" creationId="{8B289B1F-E2A6-CE96-2DD5-EDC0D92A9A87}"/>
          </ac:spMkLst>
        </pc:spChg>
        <pc:spChg chg="mod ord">
          <ac:chgData name="Pame Masu" userId="eadfcb2556e4ac26" providerId="LiveId" clId="{6BFBC7CD-EFC7-4FE4-B6EE-6CBDF9C7E939}" dt="2022-11-14T18:02:06.972" v="790" actId="170"/>
          <ac:spMkLst>
            <pc:docMk/>
            <pc:sldMk cId="11710723" sldId="270"/>
            <ac:spMk id="13" creationId="{90852F6F-B8B2-79D6-158C-9C1110B1ADE9}"/>
          </ac:spMkLst>
        </pc:spChg>
        <pc:spChg chg="mod">
          <ac:chgData name="Pame Masu" userId="eadfcb2556e4ac26" providerId="LiveId" clId="{6BFBC7CD-EFC7-4FE4-B6EE-6CBDF9C7E939}" dt="2022-11-15T07:06:50.109" v="876" actId="113"/>
          <ac:spMkLst>
            <pc:docMk/>
            <pc:sldMk cId="11710723" sldId="270"/>
            <ac:spMk id="14" creationId="{9F684B64-2D40-9622-2E2A-66263E883269}"/>
          </ac:spMkLst>
        </pc:spChg>
        <pc:spChg chg="mod">
          <ac:chgData name="Pame Masu" userId="eadfcb2556e4ac26" providerId="LiveId" clId="{6BFBC7CD-EFC7-4FE4-B6EE-6CBDF9C7E939}" dt="2022-11-14T18:03:38.176" v="801" actId="208"/>
          <ac:spMkLst>
            <pc:docMk/>
            <pc:sldMk cId="11710723" sldId="270"/>
            <ac:spMk id="19" creationId="{54867B97-677E-D30F-7461-FD3AC91CB977}"/>
          </ac:spMkLst>
        </pc:spChg>
      </pc:sldChg>
      <pc:sldChg chg="modSp mod modAnim">
        <pc:chgData name="Pame Masu" userId="eadfcb2556e4ac26" providerId="LiveId" clId="{6BFBC7CD-EFC7-4FE4-B6EE-6CBDF9C7E939}" dt="2022-11-15T07:09:37.490" v="900"/>
        <pc:sldMkLst>
          <pc:docMk/>
          <pc:sldMk cId="1764722977" sldId="271"/>
        </pc:sldMkLst>
        <pc:spChg chg="mod">
          <ac:chgData name="Pame Masu" userId="eadfcb2556e4ac26" providerId="LiveId" clId="{6BFBC7CD-EFC7-4FE4-B6EE-6CBDF9C7E939}" dt="2022-11-14T18:09:35.500" v="853" actId="208"/>
          <ac:spMkLst>
            <pc:docMk/>
            <pc:sldMk cId="1764722977" sldId="271"/>
            <ac:spMk id="5" creationId="{1E85528C-8634-11A1-B73A-5C84DCD68DBB}"/>
          </ac:spMkLst>
        </pc:spChg>
        <pc:spChg chg="mod">
          <ac:chgData name="Pame Masu" userId="eadfcb2556e4ac26" providerId="LiveId" clId="{6BFBC7CD-EFC7-4FE4-B6EE-6CBDF9C7E939}" dt="2022-11-14T18:11:56.490" v="864" actId="339"/>
          <ac:spMkLst>
            <pc:docMk/>
            <pc:sldMk cId="1764722977" sldId="271"/>
            <ac:spMk id="11" creationId="{21A48B91-BD27-9697-28E3-9DF5A6C84A46}"/>
          </ac:spMkLst>
        </pc:spChg>
        <pc:spChg chg="mod">
          <ac:chgData name="Pame Masu" userId="eadfcb2556e4ac26" providerId="LiveId" clId="{6BFBC7CD-EFC7-4FE4-B6EE-6CBDF9C7E939}" dt="2022-11-14T18:11:36.012" v="863" actId="339"/>
          <ac:spMkLst>
            <pc:docMk/>
            <pc:sldMk cId="1764722977" sldId="271"/>
            <ac:spMk id="16" creationId="{0EC92734-341A-D177-4DE1-EDB05BF48C77}"/>
          </ac:spMkLst>
        </pc:spChg>
        <pc:spChg chg="mod">
          <ac:chgData name="Pame Masu" userId="eadfcb2556e4ac26" providerId="LiveId" clId="{6BFBC7CD-EFC7-4FE4-B6EE-6CBDF9C7E939}" dt="2022-11-15T07:07:43.379" v="877" actId="14861"/>
          <ac:spMkLst>
            <pc:docMk/>
            <pc:sldMk cId="1764722977" sldId="271"/>
            <ac:spMk id="18" creationId="{26E54668-5E00-94B2-5F8E-3B5D2566F184}"/>
          </ac:spMkLst>
        </pc:spChg>
        <pc:cxnChg chg="mod">
          <ac:chgData name="Pame Masu" userId="eadfcb2556e4ac26" providerId="LiveId" clId="{6BFBC7CD-EFC7-4FE4-B6EE-6CBDF9C7E939}" dt="2022-11-14T18:11:17.327" v="861" actId="339"/>
          <ac:cxnSpMkLst>
            <pc:docMk/>
            <pc:sldMk cId="1764722977" sldId="271"/>
            <ac:cxnSpMk id="13" creationId="{5D412AC2-4184-B20C-D4C0-6333AD50DBAA}"/>
          </ac:cxnSpMkLst>
        </pc:cxnChg>
      </pc:sldChg>
      <pc:sldChg chg="modSp mod">
        <pc:chgData name="Pame Masu" userId="eadfcb2556e4ac26" providerId="LiveId" clId="{6BFBC7CD-EFC7-4FE4-B6EE-6CBDF9C7E939}" dt="2022-11-14T17:50:45.994" v="723" actId="20577"/>
        <pc:sldMkLst>
          <pc:docMk/>
          <pc:sldMk cId="4253157987" sldId="272"/>
        </pc:sldMkLst>
        <pc:spChg chg="mod">
          <ac:chgData name="Pame Masu" userId="eadfcb2556e4ac26" providerId="LiveId" clId="{6BFBC7CD-EFC7-4FE4-B6EE-6CBDF9C7E939}" dt="2022-11-14T17:49:19.516" v="696" actId="108"/>
          <ac:spMkLst>
            <pc:docMk/>
            <pc:sldMk cId="4253157987" sldId="272"/>
            <ac:spMk id="2" creationId="{B9EF3B8E-810D-C27B-729E-AD76ABCEB0BF}"/>
          </ac:spMkLst>
        </pc:spChg>
        <pc:spChg chg="mod">
          <ac:chgData name="Pame Masu" userId="eadfcb2556e4ac26" providerId="LiveId" clId="{6BFBC7CD-EFC7-4FE4-B6EE-6CBDF9C7E939}" dt="2022-11-14T17:50:45.994" v="723" actId="20577"/>
          <ac:spMkLst>
            <pc:docMk/>
            <pc:sldMk cId="4253157987" sldId="272"/>
            <ac:spMk id="4" creationId="{BF7AB3AB-89D2-5BCD-43E3-086E5176B018}"/>
          </ac:spMkLst>
        </pc:spChg>
      </pc:sldChg>
    </pc:docChg>
  </pc:docChgLst>
  <pc:docChgLst>
    <pc:chgData name="Pame Masu" userId="eadfcb2556e4ac26" providerId="LiveId" clId="{967BD096-01C2-4D11-8875-36926EAC27E8}"/>
    <pc:docChg chg="undo custSel addSld delSld modSld modSection">
      <pc:chgData name="Pame Masu" userId="eadfcb2556e4ac26" providerId="LiveId" clId="{967BD096-01C2-4D11-8875-36926EAC27E8}" dt="2022-11-10T18:09:33.508" v="3847"/>
      <pc:docMkLst>
        <pc:docMk/>
      </pc:docMkLst>
      <pc:sldChg chg="addSp delSp modSp mod modNotesTx">
        <pc:chgData name="Pame Masu" userId="eadfcb2556e4ac26" providerId="LiveId" clId="{967BD096-01C2-4D11-8875-36926EAC27E8}" dt="2022-11-10T18:03:48.917" v="3833" actId="122"/>
        <pc:sldMkLst>
          <pc:docMk/>
          <pc:sldMk cId="3090320925" sldId="261"/>
        </pc:sldMkLst>
        <pc:spChg chg="mod">
          <ac:chgData name="Pame Masu" userId="eadfcb2556e4ac26" providerId="LiveId" clId="{967BD096-01C2-4D11-8875-36926EAC27E8}" dt="2022-11-10T18:03:48.917" v="3833" actId="122"/>
          <ac:spMkLst>
            <pc:docMk/>
            <pc:sldMk cId="3090320925" sldId="261"/>
            <ac:spMk id="2" creationId="{746018E8-5A9A-8395-02AB-C7B05ABEFBD6}"/>
          </ac:spMkLst>
        </pc:spChg>
        <pc:spChg chg="del mod">
          <ac:chgData name="Pame Masu" userId="eadfcb2556e4ac26" providerId="LiveId" clId="{967BD096-01C2-4D11-8875-36926EAC27E8}" dt="2022-11-10T16:42:52.816" v="2603" actId="478"/>
          <ac:spMkLst>
            <pc:docMk/>
            <pc:sldMk cId="3090320925" sldId="261"/>
            <ac:spMk id="3" creationId="{AF655429-5E7D-2DD1-DD62-57C00CA9E72E}"/>
          </ac:spMkLst>
        </pc:spChg>
        <pc:spChg chg="del">
          <ac:chgData name="Pame Masu" userId="eadfcb2556e4ac26" providerId="LiveId" clId="{967BD096-01C2-4D11-8875-36926EAC27E8}" dt="2022-11-10T16:42:49.929" v="2602" actId="478"/>
          <ac:spMkLst>
            <pc:docMk/>
            <pc:sldMk cId="3090320925" sldId="261"/>
            <ac:spMk id="5" creationId="{1D4A5118-BB84-BA2A-9903-A74028273629}"/>
          </ac:spMkLst>
        </pc:spChg>
        <pc:spChg chg="del mod">
          <ac:chgData name="Pame Masu" userId="eadfcb2556e4ac26" providerId="LiveId" clId="{967BD096-01C2-4D11-8875-36926EAC27E8}" dt="2022-11-10T16:42:57.773" v="2604" actId="478"/>
          <ac:spMkLst>
            <pc:docMk/>
            <pc:sldMk cId="3090320925" sldId="261"/>
            <ac:spMk id="6" creationId="{F51CBFFE-DEF7-6ECC-600E-3B9FD690223C}"/>
          </ac:spMkLst>
        </pc:spChg>
        <pc:spChg chg="add del mod">
          <ac:chgData name="Pame Masu" userId="eadfcb2556e4ac26" providerId="LiveId" clId="{967BD096-01C2-4D11-8875-36926EAC27E8}" dt="2022-11-10T16:42:57.773" v="2604" actId="478"/>
          <ac:spMkLst>
            <pc:docMk/>
            <pc:sldMk cId="3090320925" sldId="261"/>
            <ac:spMk id="7" creationId="{FC9CAF27-B647-16D1-A146-CFD208A1D6A8}"/>
          </ac:spMkLst>
        </pc:spChg>
        <pc:spChg chg="del mod">
          <ac:chgData name="Pame Masu" userId="eadfcb2556e4ac26" providerId="LiveId" clId="{967BD096-01C2-4D11-8875-36926EAC27E8}" dt="2022-11-10T16:42:57.773" v="2604" actId="478"/>
          <ac:spMkLst>
            <pc:docMk/>
            <pc:sldMk cId="3090320925" sldId="261"/>
            <ac:spMk id="9" creationId="{346A2D33-F5D2-29C6-2E03-41BBADF645B9}"/>
          </ac:spMkLst>
        </pc:spChg>
        <pc:spChg chg="add del mod">
          <ac:chgData name="Pame Masu" userId="eadfcb2556e4ac26" providerId="LiveId" clId="{967BD096-01C2-4D11-8875-36926EAC27E8}" dt="2022-11-10T16:42:57.773" v="2604" actId="478"/>
          <ac:spMkLst>
            <pc:docMk/>
            <pc:sldMk cId="3090320925" sldId="261"/>
            <ac:spMk id="10" creationId="{C33AC99F-AC94-F6E4-613F-2CFA6BE540E0}"/>
          </ac:spMkLst>
        </pc:spChg>
        <pc:spChg chg="add del mod">
          <ac:chgData name="Pame Masu" userId="eadfcb2556e4ac26" providerId="LiveId" clId="{967BD096-01C2-4D11-8875-36926EAC27E8}" dt="2022-11-10T16:42:59.924" v="2605" actId="478"/>
          <ac:spMkLst>
            <pc:docMk/>
            <pc:sldMk cId="3090320925" sldId="261"/>
            <ac:spMk id="12" creationId="{A65A3226-C0F9-CB8D-0B99-AF36C571C1A2}"/>
          </ac:spMkLst>
        </pc:spChg>
        <pc:spChg chg="add del mod">
          <ac:chgData name="Pame Masu" userId="eadfcb2556e4ac26" providerId="LiveId" clId="{967BD096-01C2-4D11-8875-36926EAC27E8}" dt="2022-11-10T16:43:34.641" v="2607"/>
          <ac:spMkLst>
            <pc:docMk/>
            <pc:sldMk cId="3090320925" sldId="261"/>
            <ac:spMk id="13" creationId="{FAF5D967-46B8-18D5-0D69-A9FAD639B839}"/>
          </ac:spMkLst>
        </pc:spChg>
        <pc:spChg chg="add del mod">
          <ac:chgData name="Pame Masu" userId="eadfcb2556e4ac26" providerId="LiveId" clId="{967BD096-01C2-4D11-8875-36926EAC27E8}" dt="2022-11-10T16:43:34.641" v="2607"/>
          <ac:spMkLst>
            <pc:docMk/>
            <pc:sldMk cId="3090320925" sldId="261"/>
            <ac:spMk id="14" creationId="{5722BBC0-9F35-1DB1-26BC-D5EC2D7171C4}"/>
          </ac:spMkLst>
        </pc:spChg>
        <pc:spChg chg="add del mod">
          <ac:chgData name="Pame Masu" userId="eadfcb2556e4ac26" providerId="LiveId" clId="{967BD096-01C2-4D11-8875-36926EAC27E8}" dt="2022-11-10T16:43:34.641" v="2607"/>
          <ac:spMkLst>
            <pc:docMk/>
            <pc:sldMk cId="3090320925" sldId="261"/>
            <ac:spMk id="15" creationId="{3B258665-627A-6119-3FFF-117FE9AD1DC5}"/>
          </ac:spMkLst>
        </pc:spChg>
        <pc:spChg chg="add del mod">
          <ac:chgData name="Pame Masu" userId="eadfcb2556e4ac26" providerId="LiveId" clId="{967BD096-01C2-4D11-8875-36926EAC27E8}" dt="2022-11-10T16:43:34.641" v="2607"/>
          <ac:spMkLst>
            <pc:docMk/>
            <pc:sldMk cId="3090320925" sldId="261"/>
            <ac:spMk id="16" creationId="{6B9D21DF-DB6C-A1DE-97F4-CBFB2D8FA547}"/>
          </ac:spMkLst>
        </pc:spChg>
        <pc:spChg chg="add del mod">
          <ac:chgData name="Pame Masu" userId="eadfcb2556e4ac26" providerId="LiveId" clId="{967BD096-01C2-4D11-8875-36926EAC27E8}" dt="2022-11-10T16:43:34.641" v="2607"/>
          <ac:spMkLst>
            <pc:docMk/>
            <pc:sldMk cId="3090320925" sldId="261"/>
            <ac:spMk id="17" creationId="{D9828370-BFF5-80A9-873E-517B8BAB76D7}"/>
          </ac:spMkLst>
        </pc:spChg>
        <pc:spChg chg="add mod">
          <ac:chgData name="Pame Masu" userId="eadfcb2556e4ac26" providerId="LiveId" clId="{967BD096-01C2-4D11-8875-36926EAC27E8}" dt="2022-11-10T18:03:39.577" v="3832" actId="1076"/>
          <ac:spMkLst>
            <pc:docMk/>
            <pc:sldMk cId="3090320925" sldId="261"/>
            <ac:spMk id="22" creationId="{9730CB9B-CE73-6B0B-80A0-813AAEA59B1D}"/>
          </ac:spMkLst>
        </pc:spChg>
        <pc:graphicFrameChg chg="add del modGraphic">
          <ac:chgData name="Pame Masu" userId="eadfcb2556e4ac26" providerId="LiveId" clId="{967BD096-01C2-4D11-8875-36926EAC27E8}" dt="2022-11-10T11:45:03.618" v="856" actId="478"/>
          <ac:graphicFrameMkLst>
            <pc:docMk/>
            <pc:sldMk cId="3090320925" sldId="261"/>
            <ac:graphicFrameMk id="4" creationId="{677B03F9-E4F2-8D46-7C05-35F9D635C73E}"/>
          </ac:graphicFrameMkLst>
        </pc:graphicFrameChg>
        <pc:graphicFrameChg chg="add del mod modGraphic">
          <ac:chgData name="Pame Masu" userId="eadfcb2556e4ac26" providerId="LiveId" clId="{967BD096-01C2-4D11-8875-36926EAC27E8}" dt="2022-11-10T16:44:19.453" v="2610" actId="478"/>
          <ac:graphicFrameMkLst>
            <pc:docMk/>
            <pc:sldMk cId="3090320925" sldId="261"/>
            <ac:graphicFrameMk id="18" creationId="{95904ABA-BEE7-27CE-0403-952E063F3C65}"/>
          </ac:graphicFrameMkLst>
        </pc:graphicFrameChg>
        <pc:graphicFrameChg chg="add mod modGraphic">
          <ac:chgData name="Pame Masu" userId="eadfcb2556e4ac26" providerId="LiveId" clId="{967BD096-01C2-4D11-8875-36926EAC27E8}" dt="2022-11-10T18:03:39.577" v="3832" actId="1076"/>
          <ac:graphicFrameMkLst>
            <pc:docMk/>
            <pc:sldMk cId="3090320925" sldId="261"/>
            <ac:graphicFrameMk id="19" creationId="{70EB2767-C37F-DEAB-93BC-4D9FD1CC93F0}"/>
          </ac:graphicFrameMkLst>
        </pc:graphicFrameChg>
        <pc:graphicFrameChg chg="add del mod modGraphic">
          <ac:chgData name="Pame Masu" userId="eadfcb2556e4ac26" providerId="LiveId" clId="{967BD096-01C2-4D11-8875-36926EAC27E8}" dt="2022-11-10T16:47:09.184" v="2733" actId="478"/>
          <ac:graphicFrameMkLst>
            <pc:docMk/>
            <pc:sldMk cId="3090320925" sldId="261"/>
            <ac:graphicFrameMk id="20" creationId="{81BC088C-722A-2C68-1CE4-428832430924}"/>
          </ac:graphicFrameMkLst>
        </pc:graphicFrameChg>
        <pc:graphicFrameChg chg="add mod">
          <ac:chgData name="Pame Masu" userId="eadfcb2556e4ac26" providerId="LiveId" clId="{967BD096-01C2-4D11-8875-36926EAC27E8}" dt="2022-11-10T18:03:39.577" v="3832" actId="1076"/>
          <ac:graphicFrameMkLst>
            <pc:docMk/>
            <pc:sldMk cId="3090320925" sldId="261"/>
            <ac:graphicFrameMk id="21" creationId="{E4CA8328-D9B0-52DC-D884-E90E38F49D7C}"/>
          </ac:graphicFrameMkLst>
        </pc:graphicFrameChg>
      </pc:sldChg>
      <pc:sldChg chg="modSp mod">
        <pc:chgData name="Pame Masu" userId="eadfcb2556e4ac26" providerId="LiveId" clId="{967BD096-01C2-4D11-8875-36926EAC27E8}" dt="2022-11-10T17:47:17.558" v="3664" actId="27636"/>
        <pc:sldMkLst>
          <pc:docMk/>
          <pc:sldMk cId="3680869924" sldId="267"/>
        </pc:sldMkLst>
        <pc:spChg chg="mod">
          <ac:chgData name="Pame Masu" userId="eadfcb2556e4ac26" providerId="LiveId" clId="{967BD096-01C2-4D11-8875-36926EAC27E8}" dt="2022-11-10T17:47:17.558" v="3664" actId="27636"/>
          <ac:spMkLst>
            <pc:docMk/>
            <pc:sldMk cId="3680869924" sldId="267"/>
            <ac:spMk id="2" creationId="{28EAAAD4-C190-770C-D1A1-D34A0DECD005}"/>
          </ac:spMkLst>
        </pc:spChg>
      </pc:sldChg>
      <pc:sldChg chg="modSp mod">
        <pc:chgData name="Pame Masu" userId="eadfcb2556e4ac26" providerId="LiveId" clId="{967BD096-01C2-4D11-8875-36926EAC27E8}" dt="2022-11-10T17:47:09.147" v="3662" actId="14100"/>
        <pc:sldMkLst>
          <pc:docMk/>
          <pc:sldMk cId="1591288275" sldId="268"/>
        </pc:sldMkLst>
        <pc:spChg chg="mod">
          <ac:chgData name="Pame Masu" userId="eadfcb2556e4ac26" providerId="LiveId" clId="{967BD096-01C2-4D11-8875-36926EAC27E8}" dt="2022-11-10T17:47:09.147" v="3662" actId="14100"/>
          <ac:spMkLst>
            <pc:docMk/>
            <pc:sldMk cId="1591288275" sldId="268"/>
            <ac:spMk id="2" creationId="{28EAAAD4-C190-770C-D1A1-D34A0DECD005}"/>
          </ac:spMkLst>
        </pc:spChg>
        <pc:spChg chg="mod">
          <ac:chgData name="Pame Masu" userId="eadfcb2556e4ac26" providerId="LiveId" clId="{967BD096-01C2-4D11-8875-36926EAC27E8}" dt="2022-11-10T08:57:39.577" v="353" actId="20577"/>
          <ac:spMkLst>
            <pc:docMk/>
            <pc:sldMk cId="1591288275" sldId="268"/>
            <ac:spMk id="4" creationId="{7FF6578D-F74F-EB07-D353-20F2D7D60E89}"/>
          </ac:spMkLst>
        </pc:spChg>
      </pc:sldChg>
      <pc:sldChg chg="new del">
        <pc:chgData name="Pame Masu" userId="eadfcb2556e4ac26" providerId="LiveId" clId="{967BD096-01C2-4D11-8875-36926EAC27E8}" dt="2022-11-10T16:03:34.651" v="1288" actId="2696"/>
        <pc:sldMkLst>
          <pc:docMk/>
          <pc:sldMk cId="4279410566" sldId="269"/>
        </pc:sldMkLst>
      </pc:sldChg>
      <pc:sldChg chg="addSp delSp modSp new mod modTransition modAnim modNotesTx">
        <pc:chgData name="Pame Masu" userId="eadfcb2556e4ac26" providerId="LiveId" clId="{967BD096-01C2-4D11-8875-36926EAC27E8}" dt="2022-11-10T18:09:33.508" v="3847"/>
        <pc:sldMkLst>
          <pc:docMk/>
          <pc:sldMk cId="11710723" sldId="270"/>
        </pc:sldMkLst>
        <pc:spChg chg="del">
          <ac:chgData name="Pame Masu" userId="eadfcb2556e4ac26" providerId="LiveId" clId="{967BD096-01C2-4D11-8875-36926EAC27E8}" dt="2022-11-10T16:05:03.458" v="1366" actId="478"/>
          <ac:spMkLst>
            <pc:docMk/>
            <pc:sldMk cId="11710723" sldId="270"/>
            <ac:spMk id="2" creationId="{52CBFE78-EA12-2154-45C2-1CDEB83DAFE6}"/>
          </ac:spMkLst>
        </pc:spChg>
        <pc:spChg chg="add del mod">
          <ac:chgData name="Pame Masu" userId="eadfcb2556e4ac26" providerId="LiveId" clId="{967BD096-01C2-4D11-8875-36926EAC27E8}" dt="2022-11-10T17:03:31.985" v="3160" actId="478"/>
          <ac:spMkLst>
            <pc:docMk/>
            <pc:sldMk cId="11710723" sldId="270"/>
            <ac:spMk id="2" creationId="{7C52D040-73EF-003E-0C3B-4DEF8A5E57C2}"/>
          </ac:spMkLst>
        </pc:spChg>
        <pc:spChg chg="del">
          <ac:chgData name="Pame Masu" userId="eadfcb2556e4ac26" providerId="LiveId" clId="{967BD096-01C2-4D11-8875-36926EAC27E8}" dt="2022-11-10T16:04:27.037" v="1289" actId="1032"/>
          <ac:spMkLst>
            <pc:docMk/>
            <pc:sldMk cId="11710723" sldId="270"/>
            <ac:spMk id="3" creationId="{E77D13DC-572F-FEFD-C0D7-85C0D2C58711}"/>
          </ac:spMkLst>
        </pc:spChg>
        <pc:spChg chg="add del mod">
          <ac:chgData name="Pame Masu" userId="eadfcb2556e4ac26" providerId="LiveId" clId="{967BD096-01C2-4D11-8875-36926EAC27E8}" dt="2022-11-10T16:18:40.447" v="1756" actId="478"/>
          <ac:spMkLst>
            <pc:docMk/>
            <pc:sldMk cId="11710723" sldId="270"/>
            <ac:spMk id="3" creationId="{FE9668D6-03BF-B8E2-FF16-17D152F1D405}"/>
          </ac:spMkLst>
        </pc:spChg>
        <pc:spChg chg="add mod">
          <ac:chgData name="Pame Masu" userId="eadfcb2556e4ac26" providerId="LiveId" clId="{967BD096-01C2-4D11-8875-36926EAC27E8}" dt="2022-11-10T17:39:49.836" v="3617" actId="14100"/>
          <ac:spMkLst>
            <pc:docMk/>
            <pc:sldMk cId="11710723" sldId="270"/>
            <ac:spMk id="4" creationId="{3FE79CA9-B675-FE24-7E44-B5272D5B911E}"/>
          </ac:spMkLst>
        </pc:spChg>
        <pc:spChg chg="add mod">
          <ac:chgData name="Pame Masu" userId="eadfcb2556e4ac26" providerId="LiveId" clId="{967BD096-01C2-4D11-8875-36926EAC27E8}" dt="2022-11-10T17:39:46.216" v="3616" actId="1076"/>
          <ac:spMkLst>
            <pc:docMk/>
            <pc:sldMk cId="11710723" sldId="270"/>
            <ac:spMk id="5" creationId="{AD61D08D-1BFD-B6C6-8CC4-287FD8C882ED}"/>
          </ac:spMkLst>
        </pc:spChg>
        <pc:spChg chg="add del mod">
          <ac:chgData name="Pame Masu" userId="eadfcb2556e4ac26" providerId="LiveId" clId="{967BD096-01C2-4D11-8875-36926EAC27E8}" dt="2022-11-10T16:06:04.730" v="1399" actId="1032"/>
          <ac:spMkLst>
            <pc:docMk/>
            <pc:sldMk cId="11710723" sldId="270"/>
            <ac:spMk id="6" creationId="{A80F910C-BE8F-FEFE-827E-7EE41DE7751E}"/>
          </ac:spMkLst>
        </pc:spChg>
        <pc:spChg chg="add mod">
          <ac:chgData name="Pame Masu" userId="eadfcb2556e4ac26" providerId="LiveId" clId="{967BD096-01C2-4D11-8875-36926EAC27E8}" dt="2022-11-10T17:38:19.477" v="3606" actId="1076"/>
          <ac:spMkLst>
            <pc:docMk/>
            <pc:sldMk cId="11710723" sldId="270"/>
            <ac:spMk id="6" creationId="{AFEB2208-0CDA-75DB-56E8-3E553331C475}"/>
          </ac:spMkLst>
        </pc:spChg>
        <pc:spChg chg="add mod">
          <ac:chgData name="Pame Masu" userId="eadfcb2556e4ac26" providerId="LiveId" clId="{967BD096-01C2-4D11-8875-36926EAC27E8}" dt="2022-11-10T17:40:42.487" v="3621" actId="1076"/>
          <ac:spMkLst>
            <pc:docMk/>
            <pc:sldMk cId="11710723" sldId="270"/>
            <ac:spMk id="7" creationId="{C5869B5D-FC10-6863-19D9-8BD857C9EE8D}"/>
          </ac:spMkLst>
        </pc:spChg>
        <pc:spChg chg="add del mod">
          <ac:chgData name="Pame Masu" userId="eadfcb2556e4ac26" providerId="LiveId" clId="{967BD096-01C2-4D11-8875-36926EAC27E8}" dt="2022-11-10T17:13:56.401" v="3315" actId="478"/>
          <ac:spMkLst>
            <pc:docMk/>
            <pc:sldMk cId="11710723" sldId="270"/>
            <ac:spMk id="8" creationId="{34163214-C949-53A3-73BC-4D5FBD1FFB13}"/>
          </ac:spMkLst>
        </pc:spChg>
        <pc:spChg chg="add mod">
          <ac:chgData name="Pame Masu" userId="eadfcb2556e4ac26" providerId="LiveId" clId="{967BD096-01C2-4D11-8875-36926EAC27E8}" dt="2022-11-10T17:41:02.249" v="3624" actId="1076"/>
          <ac:spMkLst>
            <pc:docMk/>
            <pc:sldMk cId="11710723" sldId="270"/>
            <ac:spMk id="9" creationId="{80BDD65D-69A6-65FF-2782-E32E8DECD98C}"/>
          </ac:spMkLst>
        </pc:spChg>
        <pc:spChg chg="add del mod">
          <ac:chgData name="Pame Masu" userId="eadfcb2556e4ac26" providerId="LiveId" clId="{967BD096-01C2-4D11-8875-36926EAC27E8}" dt="2022-11-10T16:09:56.101" v="1514" actId="478"/>
          <ac:spMkLst>
            <pc:docMk/>
            <pc:sldMk cId="11710723" sldId="270"/>
            <ac:spMk id="9" creationId="{935C3F90-DCB1-0163-E192-9D484E8262BC}"/>
          </ac:spMkLst>
        </pc:spChg>
        <pc:spChg chg="add del mod">
          <ac:chgData name="Pame Masu" userId="eadfcb2556e4ac26" providerId="LiveId" clId="{967BD096-01C2-4D11-8875-36926EAC27E8}" dt="2022-11-10T17:03:51.473" v="3169"/>
          <ac:spMkLst>
            <pc:docMk/>
            <pc:sldMk cId="11710723" sldId="270"/>
            <ac:spMk id="10" creationId="{D0E29FFB-054B-669D-75FB-9023191668CF}"/>
          </ac:spMkLst>
        </pc:spChg>
        <pc:spChg chg="add mod">
          <ac:chgData name="Pame Masu" userId="eadfcb2556e4ac26" providerId="LiveId" clId="{967BD096-01C2-4D11-8875-36926EAC27E8}" dt="2022-11-10T17:40:56.237" v="3623" actId="1076"/>
          <ac:spMkLst>
            <pc:docMk/>
            <pc:sldMk cId="11710723" sldId="270"/>
            <ac:spMk id="11" creationId="{27299AEB-A8AD-1295-B5FE-A384BA23305E}"/>
          </ac:spMkLst>
        </pc:spChg>
        <pc:spChg chg="add del mod">
          <ac:chgData name="Pame Masu" userId="eadfcb2556e4ac26" providerId="LiveId" clId="{967BD096-01C2-4D11-8875-36926EAC27E8}" dt="2022-11-10T16:11:25.529" v="1590"/>
          <ac:spMkLst>
            <pc:docMk/>
            <pc:sldMk cId="11710723" sldId="270"/>
            <ac:spMk id="11" creationId="{90D8EF93-6A58-7BCB-428A-AF7BE4309FA6}"/>
          </ac:spMkLst>
        </pc:spChg>
        <pc:spChg chg="add mod">
          <ac:chgData name="Pame Masu" userId="eadfcb2556e4ac26" providerId="LiveId" clId="{967BD096-01C2-4D11-8875-36926EAC27E8}" dt="2022-11-10T17:58:33.234" v="3788" actId="13822"/>
          <ac:spMkLst>
            <pc:docMk/>
            <pc:sldMk cId="11710723" sldId="270"/>
            <ac:spMk id="12" creationId="{8B289B1F-E2A6-CE96-2DD5-EDC0D92A9A87}"/>
          </ac:spMkLst>
        </pc:spChg>
        <pc:spChg chg="add mod">
          <ac:chgData name="Pame Masu" userId="eadfcb2556e4ac26" providerId="LiveId" clId="{967BD096-01C2-4D11-8875-36926EAC27E8}" dt="2022-11-10T17:39:57.952" v="3618" actId="1076"/>
          <ac:spMkLst>
            <pc:docMk/>
            <pc:sldMk cId="11710723" sldId="270"/>
            <ac:spMk id="13" creationId="{90852F6F-B8B2-79D6-158C-9C1110B1ADE9}"/>
          </ac:spMkLst>
        </pc:spChg>
        <pc:spChg chg="add mod">
          <ac:chgData name="Pame Masu" userId="eadfcb2556e4ac26" providerId="LiveId" clId="{967BD096-01C2-4D11-8875-36926EAC27E8}" dt="2022-11-10T17:40:12.852" v="3620" actId="1076"/>
          <ac:spMkLst>
            <pc:docMk/>
            <pc:sldMk cId="11710723" sldId="270"/>
            <ac:spMk id="14" creationId="{9F684B64-2D40-9622-2E2A-66263E883269}"/>
          </ac:spMkLst>
        </pc:spChg>
        <pc:spChg chg="add del mod">
          <ac:chgData name="Pame Masu" userId="eadfcb2556e4ac26" providerId="LiveId" clId="{967BD096-01C2-4D11-8875-36926EAC27E8}" dt="2022-11-10T17:03:00.313" v="3145" actId="478"/>
          <ac:spMkLst>
            <pc:docMk/>
            <pc:sldMk cId="11710723" sldId="270"/>
            <ac:spMk id="15" creationId="{524A52AA-371B-DB15-8A31-680D1A348884}"/>
          </ac:spMkLst>
        </pc:spChg>
        <pc:spChg chg="add del mod">
          <ac:chgData name="Pame Masu" userId="eadfcb2556e4ac26" providerId="LiveId" clId="{967BD096-01C2-4D11-8875-36926EAC27E8}" dt="2022-11-10T17:03:13.451" v="3154" actId="478"/>
          <ac:spMkLst>
            <pc:docMk/>
            <pc:sldMk cId="11710723" sldId="270"/>
            <ac:spMk id="16" creationId="{A48F3D3F-9472-37E5-59D9-E6A0347D19D2}"/>
          </ac:spMkLst>
        </pc:spChg>
        <pc:spChg chg="add mod">
          <ac:chgData name="Pame Masu" userId="eadfcb2556e4ac26" providerId="LiveId" clId="{967BD096-01C2-4D11-8875-36926EAC27E8}" dt="2022-11-10T17:41:16.634" v="3626" actId="1076"/>
          <ac:spMkLst>
            <pc:docMk/>
            <pc:sldMk cId="11710723" sldId="270"/>
            <ac:spMk id="17" creationId="{A513A7AA-C2D9-3E59-F3D1-4DC3FFF81EA3}"/>
          </ac:spMkLst>
        </pc:spChg>
        <pc:spChg chg="add mod">
          <ac:chgData name="Pame Masu" userId="eadfcb2556e4ac26" providerId="LiveId" clId="{967BD096-01C2-4D11-8875-36926EAC27E8}" dt="2022-11-10T17:54:23.721" v="3738" actId="20577"/>
          <ac:spMkLst>
            <pc:docMk/>
            <pc:sldMk cId="11710723" sldId="270"/>
            <ac:spMk id="18" creationId="{BEA8F1BC-BC96-AC8B-FD03-248C72606655}"/>
          </ac:spMkLst>
        </pc:spChg>
        <pc:spChg chg="add mod">
          <ac:chgData name="Pame Masu" userId="eadfcb2556e4ac26" providerId="LiveId" clId="{967BD096-01C2-4D11-8875-36926EAC27E8}" dt="2022-11-10T17:55:59.948" v="3766" actId="1076"/>
          <ac:spMkLst>
            <pc:docMk/>
            <pc:sldMk cId="11710723" sldId="270"/>
            <ac:spMk id="19" creationId="{54867B97-677E-D30F-7461-FD3AC91CB977}"/>
          </ac:spMkLst>
        </pc:spChg>
        <pc:graphicFrameChg chg="add del mod modGraphic">
          <ac:chgData name="Pame Masu" userId="eadfcb2556e4ac26" providerId="LiveId" clId="{967BD096-01C2-4D11-8875-36926EAC27E8}" dt="2022-11-10T16:05:30.409" v="1398" actId="478"/>
          <ac:graphicFrameMkLst>
            <pc:docMk/>
            <pc:sldMk cId="11710723" sldId="270"/>
            <ac:graphicFrameMk id="4" creationId="{1F3A8755-AD79-A664-887F-CCB48FF8A5E7}"/>
          </ac:graphicFrameMkLst>
        </pc:graphicFrameChg>
        <pc:graphicFrameChg chg="add del mod modGraphic">
          <ac:chgData name="Pame Masu" userId="eadfcb2556e4ac26" providerId="LiveId" clId="{967BD096-01C2-4D11-8875-36926EAC27E8}" dt="2022-11-10T16:09:51.502" v="1513" actId="478"/>
          <ac:graphicFrameMkLst>
            <pc:docMk/>
            <pc:sldMk cId="11710723" sldId="270"/>
            <ac:graphicFrameMk id="7" creationId="{763A41B7-F79C-48D2-667F-64FFD19D9CD7}"/>
          </ac:graphicFrameMkLst>
        </pc:graphicFrameChg>
        <pc:cxnChg chg="add del">
          <ac:chgData name="Pame Masu" userId="eadfcb2556e4ac26" providerId="LiveId" clId="{967BD096-01C2-4D11-8875-36926EAC27E8}" dt="2022-11-10T16:12:52.086" v="1600" actId="478"/>
          <ac:cxnSpMkLst>
            <pc:docMk/>
            <pc:sldMk cId="11710723" sldId="270"/>
            <ac:cxnSpMk id="14" creationId="{CE412F6C-E1D6-7607-810E-BFD1CD3CBCA4}"/>
          </ac:cxnSpMkLst>
        </pc:cxnChg>
        <pc:cxnChg chg="add del mod">
          <ac:chgData name="Pame Masu" userId="eadfcb2556e4ac26" providerId="LiveId" clId="{967BD096-01C2-4D11-8875-36926EAC27E8}" dt="2022-11-10T18:02:45.121" v="3819" actId="478"/>
          <ac:cxnSpMkLst>
            <pc:docMk/>
            <pc:sldMk cId="11710723" sldId="270"/>
            <ac:cxnSpMk id="21" creationId="{2A107150-3698-FE82-1E83-AF23DD6E4CE2}"/>
          </ac:cxnSpMkLst>
        </pc:cxnChg>
        <pc:cxnChg chg="add del mod">
          <ac:chgData name="Pame Masu" userId="eadfcb2556e4ac26" providerId="LiveId" clId="{967BD096-01C2-4D11-8875-36926EAC27E8}" dt="2022-11-10T17:54:42.713" v="3739" actId="478"/>
          <ac:cxnSpMkLst>
            <pc:docMk/>
            <pc:sldMk cId="11710723" sldId="270"/>
            <ac:cxnSpMk id="23" creationId="{5C40502A-6352-11BB-097F-A15B551894E7}"/>
          </ac:cxnSpMkLst>
        </pc:cxnChg>
        <pc:cxnChg chg="add del mod">
          <ac:chgData name="Pame Masu" userId="eadfcb2556e4ac26" providerId="LiveId" clId="{967BD096-01C2-4D11-8875-36926EAC27E8}" dt="2022-11-10T17:57:03.991" v="3773" actId="478"/>
          <ac:cxnSpMkLst>
            <pc:docMk/>
            <pc:sldMk cId="11710723" sldId="270"/>
            <ac:cxnSpMk id="25" creationId="{3F122C4C-65EF-6D94-497E-4F1E7EFB49F9}"/>
          </ac:cxnSpMkLst>
        </pc:cxnChg>
        <pc:cxnChg chg="add mod">
          <ac:chgData name="Pame Masu" userId="eadfcb2556e4ac26" providerId="LiveId" clId="{967BD096-01C2-4D11-8875-36926EAC27E8}" dt="2022-11-10T17:55:07.336" v="3751" actId="692"/>
          <ac:cxnSpMkLst>
            <pc:docMk/>
            <pc:sldMk cId="11710723" sldId="270"/>
            <ac:cxnSpMk id="28" creationId="{0533927D-3A08-60FE-1578-CA78D63D22A3}"/>
          </ac:cxnSpMkLst>
        </pc:cxnChg>
        <pc:cxnChg chg="add mod">
          <ac:chgData name="Pame Masu" userId="eadfcb2556e4ac26" providerId="LiveId" clId="{967BD096-01C2-4D11-8875-36926EAC27E8}" dt="2022-11-10T17:55:33.688" v="3763" actId="692"/>
          <ac:cxnSpMkLst>
            <pc:docMk/>
            <pc:sldMk cId="11710723" sldId="270"/>
            <ac:cxnSpMk id="30" creationId="{4646BC05-C538-9561-EE26-179C9645CF14}"/>
          </ac:cxnSpMkLst>
        </pc:cxnChg>
        <pc:cxnChg chg="add del mod">
          <ac:chgData name="Pame Masu" userId="eadfcb2556e4ac26" providerId="LiveId" clId="{967BD096-01C2-4D11-8875-36926EAC27E8}" dt="2022-11-10T17:55:56.480" v="3765" actId="478"/>
          <ac:cxnSpMkLst>
            <pc:docMk/>
            <pc:sldMk cId="11710723" sldId="270"/>
            <ac:cxnSpMk id="32" creationId="{C7847C81-EDE6-91D8-1A74-2F72A90B85B0}"/>
          </ac:cxnSpMkLst>
        </pc:cxnChg>
        <pc:cxnChg chg="add del mod">
          <ac:chgData name="Pame Masu" userId="eadfcb2556e4ac26" providerId="LiveId" clId="{967BD096-01C2-4D11-8875-36926EAC27E8}" dt="2022-11-10T17:56:58.324" v="3772" actId="478"/>
          <ac:cxnSpMkLst>
            <pc:docMk/>
            <pc:sldMk cId="11710723" sldId="270"/>
            <ac:cxnSpMk id="34" creationId="{E5D96CCD-E8CD-DE5F-3AC5-2A2256133203}"/>
          </ac:cxnSpMkLst>
        </pc:cxnChg>
        <pc:cxnChg chg="add mod">
          <ac:chgData name="Pame Masu" userId="eadfcb2556e4ac26" providerId="LiveId" clId="{967BD096-01C2-4D11-8875-36926EAC27E8}" dt="2022-11-10T17:57:45.640" v="3787" actId="692"/>
          <ac:cxnSpMkLst>
            <pc:docMk/>
            <pc:sldMk cId="11710723" sldId="270"/>
            <ac:cxnSpMk id="41" creationId="{8768CD73-571E-CCA2-162A-66ABB5997E25}"/>
          </ac:cxnSpMkLst>
        </pc:cxnChg>
        <pc:cxnChg chg="add del mod">
          <ac:chgData name="Pame Masu" userId="eadfcb2556e4ac26" providerId="LiveId" clId="{967BD096-01C2-4D11-8875-36926EAC27E8}" dt="2022-11-10T17:58:44.081" v="3791" actId="478"/>
          <ac:cxnSpMkLst>
            <pc:docMk/>
            <pc:sldMk cId="11710723" sldId="270"/>
            <ac:cxnSpMk id="43" creationId="{ED9D2E5E-6431-0C6B-E1D5-21872AD516EB}"/>
          </ac:cxnSpMkLst>
        </pc:cxnChg>
        <pc:cxnChg chg="add mod">
          <ac:chgData name="Pame Masu" userId="eadfcb2556e4ac26" providerId="LiveId" clId="{967BD096-01C2-4D11-8875-36926EAC27E8}" dt="2022-11-10T18:01:01.149" v="3817" actId="208"/>
          <ac:cxnSpMkLst>
            <pc:docMk/>
            <pc:sldMk cId="11710723" sldId="270"/>
            <ac:cxnSpMk id="46" creationId="{ACF9B0B8-D007-02E0-4339-BD40016A3F9B}"/>
          </ac:cxnSpMkLst>
        </pc:cxnChg>
        <pc:cxnChg chg="add mod">
          <ac:chgData name="Pame Masu" userId="eadfcb2556e4ac26" providerId="LiveId" clId="{967BD096-01C2-4D11-8875-36926EAC27E8}" dt="2022-11-10T18:01:11.488" v="3818" actId="208"/>
          <ac:cxnSpMkLst>
            <pc:docMk/>
            <pc:sldMk cId="11710723" sldId="270"/>
            <ac:cxnSpMk id="48" creationId="{C5A1B66F-8D4C-2162-FF98-1D974141CAF1}"/>
          </ac:cxnSpMkLst>
        </pc:cxnChg>
        <pc:cxnChg chg="add mod">
          <ac:chgData name="Pame Masu" userId="eadfcb2556e4ac26" providerId="LiveId" clId="{967BD096-01C2-4D11-8875-36926EAC27E8}" dt="2022-11-10T18:03:02.995" v="3831" actId="692"/>
          <ac:cxnSpMkLst>
            <pc:docMk/>
            <pc:sldMk cId="11710723" sldId="270"/>
            <ac:cxnSpMk id="50" creationId="{EBF92866-5B1B-162F-A06C-EA0D6B7A50F2}"/>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6:39:39.386"/>
    </inkml:context>
    <inkml:brush xml:id="br0">
      <inkml:brushProperty name="width" value="0.05" units="cm"/>
      <inkml:brushProperty name="height" value="0.05" units="cm"/>
      <inkml:brushProperty name="color" value="#E71224"/>
    </inkml:brush>
  </inkml:definitions>
  <inkml:trace contextRef="#ctx0" brushRef="#br0">889 43 4609,'15'-14'426,"-11"10"-252,0 0-1,0 1 1,1-1 0,-1 1-1,1 0 1,9-4 0,-14 7-155,0-1 1,1 1-1,-1 0 1,1 0-1,-1 0 0,0 0 1,1 0-1,-1 0 1,1 0-1,-1 0 1,1 0-1,-1 0 1,0 1-1,1-1 0,-1 0 1,1 0-1,-1 0 1,0 0-1,1 1 1,-1-1-1,0 0 1,1 0-1,-1 1 0,0-1 1,1 0-1,-1 0 1,0 1-1,0-1 1,1 0-1,-1 1 0,0 0 1,1 1 46,0 1 0,0-1 1,-1 0-1,1 1 0,-1-1 0,0 1 0,0-1 1,0 1-1,0 2 0,-41 419 2691,23-283-2280,-26 204 243,-40 391-338,42-318-285,-15 234 104,50-464-155,-23 374 38,-30-158-81,2-18 19,10 55-4,10-103-21,21-192 11,-7 76 32,11-17-19,-17 190-14,-32-1-23,28-226 57,-16 242 0,16-55-31,33-349-10,-9 62-4,-36 124 0,13-70 32,-1-7-15,21-75-26,11-35-19,1 0 0,-1 0 1,0 0-1,0-1 0,0 1 0,-1-1 1,1 1-1,-7 7 0,4-7-382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6:39:40.623"/>
    </inkml:context>
    <inkml:brush xml:id="br0">
      <inkml:brushProperty name="width" value="0.05" units="cm"/>
      <inkml:brushProperty name="height" value="0.05" units="cm"/>
      <inkml:brushProperty name="color" value="#E71224"/>
    </inkml:brush>
  </inkml:definitions>
  <inkml:trace contextRef="#ctx0" brushRef="#br0">27 41 4241,'-2'-6'281,"-1"1"-1,1-1 1,-1 1 0,0-1 0,-6-6 0,9 12-262,0 0 0,0 0 0,-1 0 0,1 0 0,0 0 0,0 0 0,0 0 0,-1 0 0,1 0 0,0 0 0,0 1 0,0-1 0,-1 0 0,1 0 1,0 0-1,0 0 0,0 0 0,0 1 0,-1-1 0,1 0 0,0 0 0,0 0 0,0 1 0,0-1 0,0 0 0,0 0 0,0 0 0,0 1 0,0-1 0,0 0 0,-1 0 1,1 1-1,0-1 0,0 0 0,0 0 0,0 1 0,1-1 0,-1 0 0,0 0 0,0 0 0,0 1 0,0-1 0,0 0 0,0 33 704,6 29 273,21 90 1,-10-67-567,76 396 718,-42-139-601,-8-42-216,-5-87-175,52 325 89,-3-13 2,-13-99-38,-4-41-90,8 44-63,33 456-36,-73-460 9,-22-2-6,-12-267-18,8 175 21,7 256 59,2-317-25,-3-64-35,36 219 6,-46-371-28,-6-32-2,2-1 1,0 0 0,10 27-1,3-4 1,-7-21-7,-2 1 0,0-1 0,-1 1 1,5 36-1,1 44-306,-13-104 309,1 13-158,-1-13 146,0 0 0,0 0 0,0 0 0,0 0 0,0 1-1,0-1 1,0 0 0,0 0 0,0 0 0,0 0 0,0 0 0,0 1 0,0-1 0,0 0 0,0 0 0,0 0 0,0 0 0,0 1 0,0-1 0,0 0 0,0 0 0,0 0 0,0 0 0,0 0 0,0 0 0,0 1 0,1-1 0,-1 0 0,0 0 0,0 0 0,0 0 0,0 0 0,0 0-1,0 0 1,1 0 0,-1 1 0,0-1 0,0 0 0,0 0 0,0 0 0,0 0 0,1 0 0,-1 0 0,0 0 0,0 0 0,0 0 0,0 0 0,0 0 0,1 0 0,0-7-852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6:47:41.593"/>
    </inkml:context>
    <inkml:brush xml:id="br0">
      <inkml:brushProperty name="width" value="0.05" units="cm"/>
      <inkml:brushProperty name="height" value="0.05" units="cm"/>
      <inkml:brushProperty name="color" value="#E71224"/>
    </inkml:brush>
  </inkml:definitions>
  <inkml:trace contextRef="#ctx0" brushRef="#br0">1 1234 3913,'2'18'3324,"-3"-8"-634,1-11-2536,1 1 0,-1-1-1,0 1 1,0-1 0,0 1-1,1-1 1,-1 1-1,0-1 1,0 1 0,1-1-1,-1 1 1,1-1 0,-1 1-1,0-1 1,1 1 0,-1 0-1,1-1 1,-1 1-1,1 0 1,-1 0 0,1-1-1,-1 1 1,1 0 0,0-1-1,13-7-33,-7 3-73,1-1 0,-1 1 0,0-1 0,-1 0 0,0-1 0,0 0 0,0 0 0,-1 0 0,9-14 0,54-133 425,13-24-292,-12 36-124,-60 118-46,-1 0-1,0-1 1,-2-1 0,3-26 0,11-187-31,-18 220 32,1-1 1,1 1-1,12-33 1,5-28 19,-19 68-30,1 0-1,0 0 0,1 1 1,0-1-1,0 1 0,1 0 1,8-12-1,-13 22 0,0 1 1,0-1 0,1 1-1,-1-1 1,0 1-1,1-1 1,-1 1 0,1 0-1,-1-1 1,0 1-1,1 0 1,-1-1-1,1 1 1,-1 0 0,1-1-1,-1 1 1,1 0-1,-1 0 1,1 0-1,-1-1 1,1 1 0,-1 0-1,1 0 1,0 0-1,-1 0 1,1 0-1,-1 0 1,1 0 0,-1 0-1,1 0 1,-1 0-1,2 1 1,-1 0-2,0-1 1,1 1-1,-1 0 0,0 1 0,0-1 1,1 0-1,-1 0 0,0 0 1,0 1-1,0-1 0,1 2 1,2 6-3,0-1 0,0 1 1,3 11-1,27 122 43,20 170 0,-1 2-11,-20-136-10,13 57-23,-43-220-210,0 0 1,2 0-1,-1 0 1,2-1-1,0 0 1,1 0-1,12 19 1,-15-31-1188,-4-8-1498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6:47:41.967"/>
    </inkml:context>
    <inkml:brush xml:id="br0">
      <inkml:brushProperty name="width" value="0.05" units="cm"/>
      <inkml:brushProperty name="height" value="0.05" units="cm"/>
      <inkml:brushProperty name="color" value="#E71224"/>
    </inkml:brush>
  </inkml:definitions>
  <inkml:trace contextRef="#ctx0" brushRef="#br0">1 0 7194,'1'2'2984,"8"6"-1664,4 5-23,11 7-345,6 4-40,26 1-224,6 0-128,20-4-96,12 2-79,-12-8-161,-2-2-48,-17 0-112,-9-10-96,-11 12-576,-5 0-297,-9-2-551,-3 7 848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6:47:43.065"/>
    </inkml:context>
    <inkml:brush xml:id="br0">
      <inkml:brushProperty name="width" value="0.05" units="cm"/>
      <inkml:brushProperty name="height" value="0.05" units="cm"/>
      <inkml:brushProperty name="color" value="#E71224"/>
    </inkml:brush>
  </inkml:definitions>
  <inkml:trace contextRef="#ctx0" brushRef="#br0">1 11 5401,'0'0'85,"0"-1"-1,0 1 1,0-1-1,1 0 1,-1 1-1,0-1 1,0 1-1,1-1 1,-1 1-1,0-1 1,1 1-1,-1-1 0,0 1 1,1 0-1,-1-1 1,1 1-1,-1-1 1,1 1-1,-1 0 1,1-1-1,4 10 903,0 38-202,-3-19-295,4 133 1288,-6-112-1263,2 0 0,11 71 0,-3-71-347,34 221 311,-35 12-238,-5-102-196,-1 50-44,-3-70 24,2-89-4,-13 120 1,3-139-15,2-15 7,1 0 0,0 68 0,11-29-7,-2-11-15,-3 74 0,-2-82 8,11 98-1,-5-94 19,-1-11-4,2-1 0,2 1 0,17 55 0,-17-72-15,-1 0-1,-2 0 1,-1 1 0,-2 0 0,-3 50-1,1-41 2,-9 102 20,7-113-29,-1 1 1,-13 60-1,12-77 20,0 1-8,1-1 0,1 1 0,0 0 0,1 0-1,0 0 1,2-1 0,0 1 0,1 0 0,6 23-1,3 14 10,-8-40-32,0 1-1,6 17 0,-1-13-18,-5-13 15,0 1 0,0 0 0,-1 0 0,0 0 1,0 0-1,-1 0 0,0 0 0,1 12 0,-5 40-1275,0-48 500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6:47:44.057"/>
    </inkml:context>
    <inkml:brush xml:id="br0">
      <inkml:brushProperty name="width" value="0.05" units="cm"/>
      <inkml:brushProperty name="height" value="0.05" units="cm"/>
      <inkml:brushProperty name="color" value="#E71224"/>
    </inkml:brush>
  </inkml:definitions>
  <inkml:trace contextRef="#ctx0" brushRef="#br0">1 147 3393,'4'-75'1459,"-1"68"-723,2 11-337,4 16 22,-9-18-344,18 48 674,-8-20-467,1-1-1,1 1 1,20 32 0,122 178 2135,-141-218-2167,1-1 0,1-1 1,27 30-1,-34-42-137,1 0 1,0 0-1,0-1 1,1 0-1,0 0 1,0-1-1,0-1 0,1 0 1,19 7-1,-26-11-68,0 0 0,-1-1 0,1 1 0,-1-1 0,1 1-1,0-1 1,0 0 0,-1-1 0,1 1 0,0-1 0,-1 1-1,1-1 1,-1 0 0,1 0 0,-1-1 0,1 1 0,-1-1 0,0 0-1,1 0 1,-1 0 0,0 0 0,0 0 0,-1 0 0,1-1-1,0 0 1,-1 0 0,0 1 0,1-1 0,-1 0 0,2-6-1,5-8 135,-1 0 0,-1 0-1,0 0 1,6-31 0,-11 39-145,49-225 660,8-29-971,-48 229-316,-2 17-277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6:47:46.733"/>
    </inkml:context>
    <inkml:brush xml:id="br0">
      <inkml:brushProperty name="width" value="0.05" units="cm"/>
      <inkml:brushProperty name="height" value="0.05" units="cm"/>
      <inkml:brushProperty name="color" value="#E71224"/>
    </inkml:brush>
  </inkml:definitions>
  <inkml:trace contextRef="#ctx0" brushRef="#br0">415 32 5465,'25'-28'1819,"-23"25"-1307,-3 2-3,-17 14 452,-18 13-338,-2-1-1,-52 25 1,-46 30-239,113-64-341,-23 22 0,39-31-37,1-1 0,-1 1 0,1 0-1,1 1 1,-1 0 0,1-1 0,-5 11-1,10-16-4,-1 0 0,1 0 0,0 0 0,-1-1-1,1 1 1,0 0 0,0 0 0,0 0 0,0 0-1,1 0 1,-1 0 0,1 0 0,-1 0-1,1 0 1,-1 0 0,1-1 0,0 1 0,0 0-1,0-1 1,0 1 0,0 0 0,0-1 0,1 1-1,-1-1 1,0 1 0,3 1 0,4 4 3,0 0 1,1-1 0,13 8-1,-17-11-1,22 11 53,1-1 0,1-1 0,0-1 0,1-2 0,32 7-1,-20-6 313,68 26-1,-95-29-295,15 6 123,1 1 1,47 30 0,-74-41-178,0-1 0,-1 1 0,1 0 0,-1 1 0,0-1 1,0 0-1,0 1 0,0 0 0,0 0 0,-1 0 1,0 0-1,0 0 0,0 0 0,0 0 0,-1 1 0,1-1 1,-1 1-1,0-1 0,-1 1 0,1-1 0,-1 8 1,0-4 20,-2 0 0,1-1 0,-1 1 1,0 0-1,0-1 0,-1 0 1,0 1-1,0-1 0,-1 0 1,0 0-1,0-1 0,-6 8 0,0-3 2,0 0 0,0 0 0,-1-1 0,0 0 0,-1-1-1,0 0 1,0-1 0,-1 0 0,-14 5 0,-15 5 29,-71 19 0,55-20-46,51-14-54,-34 7-73,40-9 64,0-1 1,0 0 0,0 0-1,0 0 1,0 1-1,0-1 1,0 0-1,0 0 1,1 0 0,-1-1-1,0 1 1,0 0-1,0 0 1,0 0-1,0-1 1,0 1-1,0 0 1,0-1 0,1 1-1,-1-1 1,0 1-1,0-1 1,1 1-1,-1-1 1,0 0 0,1 1-1,-1-1 1,0 0-1,1 0 1,-1 1-1,1-1 1,-1 0 0,1 0-1,-1 0 1,1-1-1,-2-15-794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C6D16-8126-47AC-9DEC-4D5092DE8DF5}" type="datetimeFigureOut">
              <a:rPr lang="de-DE" smtClean="0"/>
              <a:t>10.12.2022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91FF1-C1F9-42E7-B56D-950A9FC90CD6}" type="slidenum">
              <a:rPr lang="de-DE" smtClean="0"/>
              <a:t>‹Nr.›</a:t>
            </a:fld>
            <a:endParaRPr lang="de-DE"/>
          </a:p>
        </p:txBody>
      </p:sp>
    </p:spTree>
    <p:extLst>
      <p:ext uri="{BB962C8B-B14F-4D97-AF65-F5344CB8AC3E}">
        <p14:creationId xmlns:p14="http://schemas.microsoft.com/office/powerpoint/2010/main" val="404046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rtl="0">
              <a:spcBef>
                <a:spcPts val="0"/>
              </a:spcBef>
              <a:spcAft>
                <a:spcPts val="0"/>
              </a:spcAft>
            </a:pPr>
            <a:r>
              <a:rPr lang="de-DE" sz="1800" dirty="0">
                <a:effectLst/>
                <a:latin typeface="Calibri" panose="020F0502020204030204" pitchFamily="34" charset="0"/>
              </a:rPr>
              <a:t>Fragt der Lateinlehrer die Klasse:“ Wer von euch kann mir einen berühmten Dichter der Antike nennen?“ Karla meldet sich:“ Achilles!“ Darauf sagt der Lehrer:“ Aber Karla, Achilles war doch kein Dichter!“ Da antwortet Karla überrascht: “Aber wieso? Der ist doch wegen seiner Ferse berühmt geworden.“</a:t>
            </a:r>
          </a:p>
          <a:p>
            <a:pPr marL="0" marR="0" rtl="0">
              <a:spcBef>
                <a:spcPts val="0"/>
              </a:spcBef>
              <a:spcAft>
                <a:spcPts val="0"/>
              </a:spcAft>
            </a:pPr>
            <a:r>
              <a:rPr lang="de-DE" sz="1800" dirty="0">
                <a:effectLst/>
                <a:latin typeface="Calibri" panose="020F0502020204030204" pitchFamily="34" charset="0"/>
              </a:rPr>
              <a:t> </a:t>
            </a:r>
          </a:p>
          <a:p>
            <a:pPr marL="0" marR="0" rtl="0">
              <a:spcBef>
                <a:spcPts val="0"/>
              </a:spcBef>
              <a:spcAft>
                <a:spcPts val="0"/>
              </a:spcAft>
            </a:pPr>
            <a:r>
              <a:rPr lang="de-DE" sz="1800" dirty="0">
                <a:effectLst/>
                <a:latin typeface="Calibri" panose="020F0502020204030204" pitchFamily="34" charset="0"/>
              </a:rPr>
              <a:t>-&gt; wie verbreitete Berühmtheit zu Missverständnissen führen kann -&gt; </a:t>
            </a:r>
            <a:r>
              <a:rPr lang="de-DE" sz="1800" b="1" dirty="0">
                <a:effectLst/>
                <a:latin typeface="Calibri" panose="020F0502020204030204" pitchFamily="34" charset="0"/>
              </a:rPr>
              <a:t>jeder bastelt sich die Info so wie er will</a:t>
            </a:r>
            <a:r>
              <a:rPr lang="de-DE" sz="1800" dirty="0">
                <a:effectLst/>
                <a:latin typeface="Calibri" panose="020F0502020204030204" pitchFamily="34" charset="0"/>
              </a:rPr>
              <a:t>! -&gt; R</a:t>
            </a:r>
            <a:r>
              <a:rPr lang="de-DE" sz="1800" u="sng" dirty="0">
                <a:effectLst/>
                <a:latin typeface="Calibri" panose="020F0502020204030204" pitchFamily="34" charset="0"/>
              </a:rPr>
              <a:t>aketen aus Polen (alle direkt Russland!)</a:t>
            </a:r>
          </a:p>
          <a:p>
            <a:pPr marL="0" marR="0" rtl="0">
              <a:spcBef>
                <a:spcPts val="0"/>
              </a:spcBef>
              <a:spcAft>
                <a:spcPts val="0"/>
              </a:spcAft>
            </a:pPr>
            <a:r>
              <a:rPr lang="de-DE" sz="1800" dirty="0">
                <a:effectLst/>
                <a:latin typeface="Calibri" panose="020F0502020204030204" pitchFamily="34" charset="0"/>
              </a:rPr>
              <a:t> </a:t>
            </a:r>
          </a:p>
          <a:p>
            <a:pPr marL="0" marR="0" rtl="0">
              <a:spcBef>
                <a:spcPts val="0"/>
              </a:spcBef>
              <a:spcAft>
                <a:spcPts val="0"/>
              </a:spcAft>
            </a:pPr>
            <a:r>
              <a:rPr lang="de-DE" sz="1800" dirty="0">
                <a:effectLst/>
                <a:latin typeface="Calibri" panose="020F0502020204030204" pitchFamily="34" charset="0"/>
              </a:rPr>
              <a:t>-&gt; bei Gerüchten ist das genauso, sie entstehen aus </a:t>
            </a:r>
            <a:r>
              <a:rPr lang="de-DE" sz="1800" b="1" dirty="0">
                <a:effectLst/>
                <a:latin typeface="Calibri" panose="020F0502020204030204" pitchFamily="34" charset="0"/>
              </a:rPr>
              <a:t>"verdrehter" Info</a:t>
            </a:r>
            <a:r>
              <a:rPr lang="de-DE" sz="1800" dirty="0">
                <a:effectLst/>
                <a:latin typeface="Calibri" panose="020F0502020204030204" pitchFamily="34" charset="0"/>
              </a:rPr>
              <a:t>!</a:t>
            </a:r>
          </a:p>
          <a:p>
            <a:pPr marL="0" marR="0" rtl="0">
              <a:spcBef>
                <a:spcPts val="0"/>
              </a:spcBef>
              <a:spcAft>
                <a:spcPts val="0"/>
              </a:spcAft>
            </a:pPr>
            <a:r>
              <a:rPr lang="de-DE" sz="1800" dirty="0">
                <a:effectLst/>
                <a:latin typeface="Calibri" panose="020F0502020204030204" pitchFamily="34" charset="0"/>
              </a:rPr>
              <a:t> </a:t>
            </a:r>
          </a:p>
          <a:p>
            <a:pPr marL="0" marR="0" rtl="0">
              <a:spcBef>
                <a:spcPts val="0"/>
              </a:spcBef>
              <a:spcAft>
                <a:spcPts val="0"/>
              </a:spcAft>
            </a:pPr>
            <a:r>
              <a:rPr lang="de-DE" sz="1800" dirty="0">
                <a:effectLst/>
                <a:latin typeface="Calibri" panose="020F0502020204030204" pitchFamily="34" charset="0"/>
              </a:rPr>
              <a:t>Oft bei </a:t>
            </a:r>
            <a:r>
              <a:rPr lang="de-DE" sz="1800" b="1" dirty="0">
                <a:effectLst/>
                <a:latin typeface="Calibri" panose="020F0502020204030204" pitchFamily="34" charset="0"/>
              </a:rPr>
              <a:t>breiter Öffentlichkeit </a:t>
            </a:r>
            <a:r>
              <a:rPr lang="de-DE" sz="1800" dirty="0">
                <a:effectLst/>
                <a:latin typeface="Calibri" panose="020F0502020204030204" pitchFamily="34" charset="0"/>
              </a:rPr>
              <a:t>einer Tatsache ein solches Gerücht? </a:t>
            </a:r>
          </a:p>
          <a:p>
            <a:pPr marL="0" marR="0" rtl="0">
              <a:spcBef>
                <a:spcPts val="0"/>
              </a:spcBef>
              <a:spcAft>
                <a:spcPts val="0"/>
              </a:spcAft>
            </a:pPr>
            <a:r>
              <a:rPr lang="de-DE" sz="1800" dirty="0">
                <a:effectLst/>
                <a:latin typeface="Calibri" panose="020F0502020204030204" pitchFamily="34" charset="0"/>
              </a:rPr>
              <a:t>Insbesondere heute in der modernen Welt der </a:t>
            </a:r>
            <a:r>
              <a:rPr lang="de-DE" sz="1800" dirty="0" err="1">
                <a:effectLst/>
                <a:latin typeface="Calibri" panose="020F0502020204030204" pitchFamily="34" charset="0"/>
              </a:rPr>
              <a:t>Social</a:t>
            </a:r>
            <a:r>
              <a:rPr lang="de-DE" sz="1800" dirty="0">
                <a:effectLst/>
                <a:latin typeface="Calibri" panose="020F0502020204030204" pitchFamily="34" charset="0"/>
              </a:rPr>
              <a:t> Media sollten wir uns doch bewusst sein, wie solche </a:t>
            </a:r>
            <a:r>
              <a:rPr lang="de-DE" sz="1800" b="1" dirty="0">
                <a:effectLst/>
                <a:latin typeface="Calibri" panose="020F0502020204030204" pitchFamily="34" charset="0"/>
              </a:rPr>
              <a:t>Phänomene funktionieren, da Informationen heutzutage schnell, anonym und unkontrolliert verbreitet werden könne</a:t>
            </a:r>
            <a:r>
              <a:rPr lang="de-DE" sz="1800" dirty="0">
                <a:effectLst/>
                <a:latin typeface="Calibri" panose="020F0502020204030204" pitchFamily="34" charset="0"/>
              </a:rPr>
              <a:t>n. So kann es auch schnell zu </a:t>
            </a:r>
            <a:r>
              <a:rPr lang="de-DE" sz="1800" b="1" dirty="0">
                <a:effectLst/>
                <a:latin typeface="Calibri" panose="020F0502020204030204" pitchFamily="34" charset="0"/>
              </a:rPr>
              <a:t>unangenehmen und ungewollte</a:t>
            </a:r>
            <a:r>
              <a:rPr lang="de-DE" sz="1800" dirty="0">
                <a:effectLst/>
                <a:latin typeface="Calibri" panose="020F0502020204030204" pitchFamily="34" charset="0"/>
              </a:rPr>
              <a:t>n Situationen kommen… Doch wie </a:t>
            </a:r>
            <a:r>
              <a:rPr lang="de-DE" sz="1800" b="1" dirty="0">
                <a:effectLst/>
                <a:latin typeface="Calibri" panose="020F0502020204030204" pitchFamily="34" charset="0"/>
              </a:rPr>
              <a:t>verlässlich</a:t>
            </a:r>
            <a:r>
              <a:rPr lang="de-DE" sz="1800" dirty="0">
                <a:effectLst/>
                <a:latin typeface="Calibri" panose="020F0502020204030204" pitchFamily="34" charset="0"/>
              </a:rPr>
              <a:t> sind die Informationen, die online verbreitet sind? -&gt; Fake News (?)</a:t>
            </a:r>
          </a:p>
          <a:p>
            <a:pPr marL="0" marR="0" rtl="0">
              <a:spcBef>
                <a:spcPts val="0"/>
              </a:spcBef>
              <a:spcAft>
                <a:spcPts val="0"/>
              </a:spcAft>
            </a:pPr>
            <a:r>
              <a:rPr lang="de-DE" sz="1800" dirty="0">
                <a:effectLst/>
                <a:latin typeface="Calibri" panose="020F0502020204030204" pitchFamily="34" charset="0"/>
              </a:rPr>
              <a:t> </a:t>
            </a:r>
          </a:p>
          <a:p>
            <a:pPr marL="0" marR="0" rtl="0">
              <a:spcBef>
                <a:spcPts val="0"/>
              </a:spcBef>
              <a:spcAft>
                <a:spcPts val="0"/>
              </a:spcAft>
            </a:pPr>
            <a:r>
              <a:rPr lang="de-DE" sz="1800" dirty="0">
                <a:effectLst/>
                <a:latin typeface="Calibri" panose="020F0502020204030204" pitchFamily="34" charset="0"/>
              </a:rPr>
              <a:t>=&gt; </a:t>
            </a:r>
            <a:r>
              <a:rPr lang="de-DE" sz="1800" b="1" dirty="0">
                <a:effectLst/>
                <a:latin typeface="Calibri" panose="020F0502020204030204" pitchFamily="34" charset="0"/>
              </a:rPr>
              <a:t>Wie und Warum entsteht so was? Hat es das schon immer gegeben? Auch in der Antike? Oder ist das nur ein modernes Problem?</a:t>
            </a:r>
          </a:p>
          <a:p>
            <a:pPr marL="0" marR="0" rtl="0">
              <a:spcBef>
                <a:spcPts val="0"/>
              </a:spcBef>
              <a:spcAft>
                <a:spcPts val="0"/>
              </a:spcAft>
            </a:pPr>
            <a:r>
              <a:rPr lang="de-DE" sz="1800" dirty="0">
                <a:effectLst/>
                <a:latin typeface="Calibri" panose="020F0502020204030204" pitchFamily="34" charset="0"/>
              </a:rPr>
              <a:t> </a:t>
            </a:r>
          </a:p>
          <a:p>
            <a:pPr marL="0" marR="0" rtl="0">
              <a:spcBef>
                <a:spcPts val="0"/>
              </a:spcBef>
              <a:spcAft>
                <a:spcPts val="0"/>
              </a:spcAft>
            </a:pPr>
            <a:r>
              <a:rPr lang="de-DE" sz="1800" dirty="0">
                <a:effectLst/>
                <a:latin typeface="Calibri" panose="020F0502020204030204" pitchFamily="34" charset="0"/>
              </a:rPr>
              <a:t>Ein Ansatz in der Antike ist das Wort "</a:t>
            </a:r>
            <a:r>
              <a:rPr lang="de-DE" sz="1800" dirty="0" err="1">
                <a:effectLst/>
                <a:latin typeface="Calibri" panose="020F0502020204030204" pitchFamily="34" charset="0"/>
              </a:rPr>
              <a:t>fama</a:t>
            </a:r>
            <a:r>
              <a:rPr lang="de-DE" sz="1800" dirty="0">
                <a:effectLst/>
                <a:latin typeface="Calibri" panose="020F0502020204030204" pitchFamily="34" charset="0"/>
              </a:rPr>
              <a:t>"; es kommt von "fari" (sagen) und heißt gleichzeitig Ruhm und Gerücht. Im 4. Buch seiner Aeneis personifiziert Vergil als erster die Fama und stellt sie als chtonisches Dämonwesen dar. Sie verbreitet Ruhm und Gerüchte unter den Leuten und nimmt durch ihre Beweglichkeit und Schnelligkeit monströse Ausmaße an.</a:t>
            </a:r>
          </a:p>
          <a:p>
            <a:endParaRPr lang="de-DE" dirty="0"/>
          </a:p>
          <a:p>
            <a:endParaRPr lang="de-DE" dirty="0"/>
          </a:p>
        </p:txBody>
      </p:sp>
      <p:sp>
        <p:nvSpPr>
          <p:cNvPr id="4" name="Foliennummernplatzhalter 3"/>
          <p:cNvSpPr>
            <a:spLocks noGrp="1"/>
          </p:cNvSpPr>
          <p:nvPr>
            <p:ph type="sldNum" sz="quarter" idx="5"/>
          </p:nvPr>
        </p:nvSpPr>
        <p:spPr/>
        <p:txBody>
          <a:bodyPr/>
          <a:lstStyle/>
          <a:p>
            <a:fld id="{8F691FF1-C1F9-42E7-B56D-950A9FC90CD6}" type="slidenum">
              <a:rPr lang="de-DE" smtClean="0"/>
              <a:t>1</a:t>
            </a:fld>
            <a:endParaRPr lang="de-DE"/>
          </a:p>
        </p:txBody>
      </p:sp>
    </p:spTree>
    <p:extLst>
      <p:ext uri="{BB962C8B-B14F-4D97-AF65-F5344CB8AC3E}">
        <p14:creationId xmlns:p14="http://schemas.microsoft.com/office/powerpoint/2010/main" val="463903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spcBef>
                <a:spcPts val="0"/>
              </a:spcBef>
              <a:spcAft>
                <a:spcPts val="0"/>
              </a:spcAft>
            </a:pPr>
            <a:r>
              <a:rPr lang="de-DE" sz="1800" dirty="0">
                <a:solidFill>
                  <a:srgbClr val="000000"/>
                </a:solidFill>
                <a:effectLst/>
                <a:latin typeface="Calibri" panose="020F0502020204030204" pitchFamily="34" charset="0"/>
              </a:rPr>
              <a:t>=&gt; Fama also heute noch tätig?</a:t>
            </a:r>
          </a:p>
          <a:p>
            <a:pPr marL="342900" marR="0" indent="0">
              <a:spcBef>
                <a:spcPts val="0"/>
              </a:spcBef>
              <a:spcAft>
                <a:spcPts val="0"/>
              </a:spcAft>
              <a:buFont typeface="Arial" panose="020B0604020202020204" pitchFamily="34" charset="0"/>
              <a:buNone/>
            </a:pPr>
            <a:r>
              <a:rPr lang="de-DE" sz="1800" dirty="0">
                <a:effectLst/>
                <a:latin typeface="Calibri" panose="020F0502020204030204" pitchFamily="34" charset="0"/>
              </a:rPr>
              <a:t> </a:t>
            </a:r>
          </a:p>
          <a:p>
            <a:pPr marL="285750" indent="-285750" rtl="0" fontAlgn="ctr">
              <a:spcBef>
                <a:spcPts val="0"/>
              </a:spcBef>
              <a:spcAft>
                <a:spcPts val="0"/>
              </a:spcAft>
              <a:buFont typeface="Arial" panose="020B0604020202020204" pitchFamily="34" charset="0"/>
              <a:buChar char="•"/>
            </a:pPr>
            <a:r>
              <a:rPr lang="de-DE" sz="1800" dirty="0">
                <a:solidFill>
                  <a:srgbClr val="000000"/>
                </a:solidFill>
                <a:effectLst/>
                <a:latin typeface="Calibri" panose="020F0502020204030204" pitchFamily="34" charset="0"/>
              </a:rPr>
              <a:t>Prozess ist </a:t>
            </a:r>
            <a:r>
              <a:rPr lang="de-DE" sz="1800" b="1" dirty="0">
                <a:solidFill>
                  <a:srgbClr val="000000"/>
                </a:solidFill>
                <a:effectLst/>
                <a:latin typeface="Calibri" panose="020F0502020204030204" pitchFamily="34" charset="0"/>
              </a:rPr>
              <a:t>sehr ähnlich </a:t>
            </a:r>
            <a:r>
              <a:rPr lang="de-DE" sz="1800" dirty="0">
                <a:solidFill>
                  <a:srgbClr val="000000"/>
                </a:solidFill>
                <a:effectLst/>
                <a:latin typeface="Calibri" panose="020F0502020204030204" pitchFamily="34" charset="0"/>
              </a:rPr>
              <a:t>-&gt; die Dynamik des beweglichen Wortes</a:t>
            </a:r>
            <a:endParaRPr lang="de-DE" sz="18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de-DE" sz="1800" dirty="0">
                <a:solidFill>
                  <a:srgbClr val="000000"/>
                </a:solidFill>
                <a:effectLst/>
                <a:latin typeface="Calibri" panose="020F0502020204030204" pitchFamily="34" charset="0"/>
              </a:rPr>
              <a:t>-&gt; durch die damit verbundene </a:t>
            </a:r>
            <a:r>
              <a:rPr lang="de-DE" sz="1800" b="1" dirty="0">
                <a:solidFill>
                  <a:srgbClr val="000000"/>
                </a:solidFill>
                <a:effectLst/>
                <a:latin typeface="Calibri" panose="020F0502020204030204" pitchFamily="34" charset="0"/>
              </a:rPr>
              <a:t>Macht imposant </a:t>
            </a:r>
            <a:r>
              <a:rPr lang="de-DE" sz="1800" dirty="0">
                <a:solidFill>
                  <a:srgbClr val="000000"/>
                </a:solidFill>
                <a:effectLst/>
                <a:latin typeface="Calibri" panose="020F0502020204030204" pitchFamily="34" charset="0"/>
              </a:rPr>
              <a:t>-&gt; damals auf ein Monster was zerstört und erschreckt, geschoben</a:t>
            </a:r>
            <a:endParaRPr lang="de-DE" sz="1800" dirty="0">
              <a:effectLst/>
              <a:latin typeface="Calibri" panose="020F0502020204030204" pitchFamily="34" charset="0"/>
            </a:endParaRPr>
          </a:p>
          <a:p>
            <a:pPr marL="342900" marR="0" indent="0">
              <a:spcBef>
                <a:spcPts val="0"/>
              </a:spcBef>
              <a:spcAft>
                <a:spcPts val="0"/>
              </a:spcAft>
              <a:buFont typeface="Arial" panose="020B0604020202020204" pitchFamily="34" charset="0"/>
              <a:buNone/>
            </a:pPr>
            <a:r>
              <a:rPr lang="de-DE" sz="1800" dirty="0">
                <a:effectLst/>
                <a:latin typeface="Calibri" panose="020F0502020204030204" pitchFamily="34" charset="0"/>
              </a:rPr>
              <a:t> </a:t>
            </a:r>
            <a:endParaRPr lang="de-DE" sz="1800" dirty="0">
              <a:solidFill>
                <a:srgbClr val="000000"/>
              </a:solidFill>
              <a:effectLst/>
              <a:latin typeface="Calibri" panose="020F0502020204030204" pitchFamily="34" charset="0"/>
            </a:endParaRPr>
          </a:p>
          <a:p>
            <a:pPr marL="0" marR="0">
              <a:spcBef>
                <a:spcPts val="0"/>
              </a:spcBef>
              <a:spcAft>
                <a:spcPts val="0"/>
              </a:spcAft>
            </a:pPr>
            <a:r>
              <a:rPr lang="de-DE" sz="1800" dirty="0">
                <a:solidFill>
                  <a:srgbClr val="000000"/>
                </a:solidFill>
                <a:effectLst/>
                <a:latin typeface="Calibri" panose="020F0502020204030204" pitchFamily="34" charset="0"/>
              </a:rPr>
              <a:t>=&gt; Gehören zum Menschen -&gt; Fama wurde von Tellus erschaffen -&gt; </a:t>
            </a:r>
            <a:r>
              <a:rPr lang="de-DE" sz="1800" b="1" dirty="0">
                <a:solidFill>
                  <a:srgbClr val="000000"/>
                </a:solidFill>
                <a:effectLst/>
                <a:latin typeface="Calibri" panose="020F0502020204030204" pitchFamily="34" charset="0"/>
              </a:rPr>
              <a:t>sie gibt es schon immer und wird es immer geben!</a:t>
            </a:r>
          </a:p>
          <a:p>
            <a:pPr marL="0" marR="0">
              <a:spcBef>
                <a:spcPts val="0"/>
              </a:spcBef>
              <a:spcAft>
                <a:spcPts val="0"/>
              </a:spcAft>
            </a:pPr>
            <a:r>
              <a:rPr lang="de-DE" sz="1800" b="0" dirty="0">
                <a:solidFill>
                  <a:srgbClr val="000000"/>
                </a:solidFill>
                <a:effectLst/>
                <a:latin typeface="Calibri" panose="020F0502020204030204" pitchFamily="34" charset="0"/>
              </a:rPr>
              <a:t> </a:t>
            </a:r>
          </a:p>
          <a:p>
            <a:pPr marL="0" marR="0">
              <a:spcBef>
                <a:spcPts val="0"/>
              </a:spcBef>
              <a:spcAft>
                <a:spcPts val="0"/>
              </a:spcAft>
            </a:pPr>
            <a:r>
              <a:rPr lang="de-DE" sz="1800" dirty="0">
                <a:solidFill>
                  <a:srgbClr val="000000"/>
                </a:solidFill>
                <a:effectLst/>
                <a:latin typeface="Calibri" panose="020F0502020204030204" pitchFamily="34" charset="0"/>
              </a:rPr>
              <a:t>-&gt; Fama ist das, was </a:t>
            </a:r>
            <a:r>
              <a:rPr lang="de-DE" sz="1800" b="1" dirty="0">
                <a:solidFill>
                  <a:srgbClr val="000000"/>
                </a:solidFill>
                <a:effectLst/>
                <a:latin typeface="Calibri" panose="020F0502020204030204" pitchFamily="34" charset="0"/>
              </a:rPr>
              <a:t>den Drang des Menschen zum Schwätzen (</a:t>
            </a:r>
            <a:r>
              <a:rPr lang="de-DE" sz="1800" b="1" dirty="0" err="1">
                <a:solidFill>
                  <a:srgbClr val="000000"/>
                </a:solidFill>
                <a:effectLst/>
                <a:latin typeface="Calibri" panose="020F0502020204030204" pitchFamily="34" charset="0"/>
              </a:rPr>
              <a:t>vitium</a:t>
            </a:r>
            <a:r>
              <a:rPr lang="de-DE" sz="1800" b="1" dirty="0">
                <a:solidFill>
                  <a:srgbClr val="000000"/>
                </a:solidFill>
                <a:effectLst/>
                <a:latin typeface="Calibri" panose="020F0502020204030204" pitchFamily="34" charset="0"/>
              </a:rPr>
              <a:t>) </a:t>
            </a:r>
            <a:r>
              <a:rPr lang="de-DE" sz="1800" dirty="0">
                <a:solidFill>
                  <a:srgbClr val="000000"/>
                </a:solidFill>
                <a:effectLst/>
                <a:latin typeface="Calibri" panose="020F0502020204030204" pitchFamily="34" charset="0"/>
              </a:rPr>
              <a:t>verkörpert, welcher die </a:t>
            </a:r>
            <a:r>
              <a:rPr lang="de-DE" sz="1800" b="1" dirty="0">
                <a:solidFill>
                  <a:srgbClr val="000000"/>
                </a:solidFill>
                <a:effectLst/>
                <a:latin typeface="Calibri" panose="020F0502020204030204" pitchFamily="34" charset="0"/>
              </a:rPr>
              <a:t>Entstehung und Verbreitung </a:t>
            </a:r>
            <a:r>
              <a:rPr lang="de-DE" sz="1800" dirty="0">
                <a:solidFill>
                  <a:srgbClr val="000000"/>
                </a:solidFill>
                <a:effectLst/>
                <a:latin typeface="Calibri" panose="020F0502020204030204" pitchFamily="34" charset="0"/>
              </a:rPr>
              <a:t>von Gerüchten möglich macht</a:t>
            </a:r>
          </a:p>
          <a:p>
            <a:pPr marL="0" marR="0">
              <a:spcBef>
                <a:spcPts val="0"/>
              </a:spcBef>
              <a:spcAft>
                <a:spcPts val="0"/>
              </a:spcAft>
            </a:pPr>
            <a:r>
              <a:rPr lang="de-DE" sz="1800" dirty="0">
                <a:solidFill>
                  <a:srgbClr val="000000"/>
                </a:solidFill>
                <a:effectLst/>
                <a:latin typeface="Calibri" panose="020F0502020204030204" pitchFamily="34" charset="0"/>
              </a:rPr>
              <a:t>-&gt; sie verbreitet alle Infos </a:t>
            </a:r>
            <a:r>
              <a:rPr lang="de-DE" sz="1800" b="1" dirty="0">
                <a:solidFill>
                  <a:srgbClr val="000000"/>
                </a:solidFill>
                <a:effectLst/>
                <a:latin typeface="Calibri" panose="020F0502020204030204" pitchFamily="34" charset="0"/>
              </a:rPr>
              <a:t>schnell</a:t>
            </a:r>
            <a:r>
              <a:rPr lang="de-DE" sz="1800" dirty="0">
                <a:solidFill>
                  <a:srgbClr val="000000"/>
                </a:solidFill>
                <a:effectLst/>
                <a:latin typeface="Calibri" panose="020F0502020204030204" pitchFamily="34" charset="0"/>
              </a:rPr>
              <a:t> -&gt; Dynamik kann </a:t>
            </a:r>
            <a:r>
              <a:rPr lang="de-DE" sz="1800" b="1" dirty="0">
                <a:solidFill>
                  <a:srgbClr val="000000"/>
                </a:solidFill>
                <a:effectLst/>
                <a:latin typeface="Calibri" panose="020F0502020204030204" pitchFamily="34" charset="0"/>
              </a:rPr>
              <a:t>negativ und positiv </a:t>
            </a:r>
            <a:r>
              <a:rPr lang="de-DE" sz="1800" dirty="0">
                <a:solidFill>
                  <a:srgbClr val="000000"/>
                </a:solidFill>
                <a:effectLst/>
                <a:latin typeface="Calibri" panose="020F0502020204030204" pitchFamily="34" charset="0"/>
              </a:rPr>
              <a:t>genommen werden (Waffe)</a:t>
            </a:r>
          </a:p>
          <a:p>
            <a:pPr marL="0" marR="0">
              <a:spcBef>
                <a:spcPts val="0"/>
              </a:spcBef>
              <a:spcAft>
                <a:spcPts val="0"/>
              </a:spcAft>
            </a:pPr>
            <a:r>
              <a:rPr lang="de-DE" sz="1800" dirty="0">
                <a:solidFill>
                  <a:srgbClr val="000000"/>
                </a:solidFill>
                <a:effectLst/>
                <a:latin typeface="Calibri" panose="020F0502020204030204" pitchFamily="34" charset="0"/>
              </a:rPr>
              <a:t>-&gt; In diesem Fall ist Fama </a:t>
            </a:r>
            <a:r>
              <a:rPr lang="de-DE" sz="1800" b="1" dirty="0">
                <a:solidFill>
                  <a:srgbClr val="000000"/>
                </a:solidFill>
                <a:effectLst/>
                <a:latin typeface="Calibri" panose="020F0502020204030204" pitchFamily="34" charset="0"/>
              </a:rPr>
              <a:t>negativ</a:t>
            </a:r>
            <a:r>
              <a:rPr lang="de-DE" sz="1800" dirty="0">
                <a:solidFill>
                  <a:srgbClr val="000000"/>
                </a:solidFill>
                <a:effectLst/>
                <a:latin typeface="Calibri" panose="020F0502020204030204" pitchFamily="34" charset="0"/>
              </a:rPr>
              <a:t> (Vergil) -&gt; negative Gefahrenseite der </a:t>
            </a:r>
            <a:r>
              <a:rPr lang="de-DE" sz="1800" dirty="0" err="1">
                <a:solidFill>
                  <a:srgbClr val="000000"/>
                </a:solidFill>
                <a:effectLst/>
                <a:latin typeface="Calibri" panose="020F0502020204030204" pitchFamily="34" charset="0"/>
              </a:rPr>
              <a:t>Social</a:t>
            </a:r>
            <a:r>
              <a:rPr lang="de-DE" sz="1800" dirty="0">
                <a:solidFill>
                  <a:srgbClr val="000000"/>
                </a:solidFill>
                <a:effectLst/>
                <a:latin typeface="Calibri" panose="020F0502020204030204" pitchFamily="34" charset="0"/>
              </a:rPr>
              <a:t> Media </a:t>
            </a:r>
          </a:p>
          <a:p>
            <a:pPr marL="0" marR="0">
              <a:spcBef>
                <a:spcPts val="0"/>
              </a:spcBef>
              <a:spcAft>
                <a:spcPts val="0"/>
              </a:spcAft>
            </a:pPr>
            <a:r>
              <a:rPr lang="de-DE" sz="1800" dirty="0">
                <a:solidFill>
                  <a:srgbClr val="000000"/>
                </a:solidFill>
                <a:effectLst/>
                <a:latin typeface="Calibri" panose="020F0502020204030204" pitchFamily="34" charset="0"/>
              </a:rPr>
              <a:t> </a:t>
            </a:r>
          </a:p>
          <a:p>
            <a:pPr marL="0" marR="0">
              <a:spcBef>
                <a:spcPts val="0"/>
              </a:spcBef>
              <a:spcAft>
                <a:spcPts val="0"/>
              </a:spcAft>
            </a:pPr>
            <a:r>
              <a:rPr lang="de-DE" sz="1800" dirty="0">
                <a:solidFill>
                  <a:srgbClr val="000000"/>
                </a:solidFill>
                <a:effectLst/>
                <a:latin typeface="Calibri" panose="020F0502020204030204" pitchFamily="34" charset="0"/>
              </a:rPr>
              <a:t>Das zeigt uns der Text und er mahnt uns, uns davor in Acht zu nehmen diese Dynamik zu "fürchten" -&gt; </a:t>
            </a:r>
            <a:r>
              <a:rPr lang="de-DE" sz="1800" b="1" dirty="0">
                <a:solidFill>
                  <a:srgbClr val="000000"/>
                </a:solidFill>
                <a:effectLst/>
                <a:latin typeface="Calibri" panose="020F0502020204030204" pitchFamily="34" charset="0"/>
              </a:rPr>
              <a:t>uns dieser Sache bewusst sein</a:t>
            </a:r>
          </a:p>
          <a:p>
            <a:pPr marL="0" marR="0">
              <a:spcBef>
                <a:spcPts val="0"/>
              </a:spcBef>
              <a:spcAft>
                <a:spcPts val="0"/>
              </a:spcAft>
            </a:pPr>
            <a:r>
              <a:rPr lang="de-DE" sz="1800" dirty="0">
                <a:solidFill>
                  <a:srgbClr val="000000"/>
                </a:solidFill>
                <a:effectLst/>
                <a:latin typeface="Calibri" panose="020F0502020204030204" pitchFamily="34" charset="0"/>
              </a:rPr>
              <a:t> </a:t>
            </a:r>
          </a:p>
          <a:p>
            <a:pPr marL="0" marR="0">
              <a:spcBef>
                <a:spcPts val="0"/>
              </a:spcBef>
              <a:spcAft>
                <a:spcPts val="0"/>
              </a:spcAft>
            </a:pPr>
            <a:r>
              <a:rPr lang="de-DE" sz="1800" dirty="0">
                <a:solidFill>
                  <a:srgbClr val="000000"/>
                </a:solidFill>
                <a:effectLst/>
                <a:latin typeface="Calibri" panose="020F0502020204030204" pitchFamily="34" charset="0"/>
              </a:rPr>
              <a:t>=&gt; Als Warnung/</a:t>
            </a:r>
            <a:r>
              <a:rPr lang="de-DE" sz="1800" b="1" dirty="0">
                <a:solidFill>
                  <a:srgbClr val="000000"/>
                </a:solidFill>
                <a:effectLst/>
                <a:latin typeface="Calibri" panose="020F0502020204030204" pitchFamily="34" charset="0"/>
              </a:rPr>
              <a:t>ins Bewusstsein Rufen </a:t>
            </a:r>
            <a:r>
              <a:rPr lang="de-DE" sz="1800" dirty="0">
                <a:solidFill>
                  <a:srgbClr val="000000"/>
                </a:solidFill>
                <a:effectLst/>
                <a:latin typeface="Calibri" panose="020F0502020204030204" pitchFamily="34" charset="0"/>
              </a:rPr>
              <a:t>heute:</a:t>
            </a:r>
          </a:p>
          <a:p>
            <a:pPr rtl="0" fontAlgn="ctr">
              <a:spcBef>
                <a:spcPts val="0"/>
              </a:spcBef>
              <a:spcAft>
                <a:spcPts val="0"/>
              </a:spcAft>
              <a:buFont typeface="+mj-lt"/>
              <a:buAutoNum type="arabicPeriod"/>
            </a:pPr>
            <a:r>
              <a:rPr lang="de-DE" sz="1800" b="0" i="0" dirty="0">
                <a:solidFill>
                  <a:srgbClr val="000000"/>
                </a:solidFill>
                <a:effectLst/>
                <a:latin typeface="Calibri" panose="020F0502020204030204" pitchFamily="34" charset="0"/>
              </a:rPr>
              <a:t>D</a:t>
            </a:r>
            <a:r>
              <a:rPr lang="de-DE" sz="1800" b="1" i="0" dirty="0">
                <a:solidFill>
                  <a:srgbClr val="000000"/>
                </a:solidFill>
                <a:effectLst/>
                <a:latin typeface="Calibri" panose="020F0502020204030204" pitchFamily="34" charset="0"/>
              </a:rPr>
              <a:t>arauf zu achten was wir von uns online preisgeben, weil wir es damit außerhalb unserer Kontrolle geben</a:t>
            </a:r>
          </a:p>
          <a:p>
            <a:pPr rtl="0" fontAlgn="ctr">
              <a:spcBef>
                <a:spcPts val="0"/>
              </a:spcBef>
              <a:spcAft>
                <a:spcPts val="0"/>
              </a:spcAft>
              <a:buFont typeface="+mj-lt"/>
              <a:buAutoNum type="arabicPeriod"/>
            </a:pPr>
            <a:r>
              <a:rPr lang="de-DE" sz="1800" b="1" i="0" dirty="0">
                <a:solidFill>
                  <a:srgbClr val="000000"/>
                </a:solidFill>
                <a:effectLst/>
                <a:latin typeface="Calibri" panose="020F0502020204030204" pitchFamily="34" charset="0"/>
              </a:rPr>
              <a:t>Verantwortungsbewusst mit Informationen, die online sind, umzugehen, ohne jemandem zu schaden</a:t>
            </a:r>
          </a:p>
          <a:p>
            <a:pPr marL="0" marR="0">
              <a:spcBef>
                <a:spcPts val="0"/>
              </a:spcBef>
              <a:spcAft>
                <a:spcPts val="0"/>
              </a:spcAft>
            </a:pPr>
            <a:endParaRPr lang="de-DE" sz="1200" dirty="0">
              <a:effectLst/>
              <a:latin typeface="Calibri" panose="020F0502020204030204" pitchFamily="34" charset="0"/>
            </a:endParaRPr>
          </a:p>
          <a:p>
            <a:pPr marL="0" marR="0">
              <a:spcBef>
                <a:spcPts val="0"/>
              </a:spcBef>
              <a:spcAft>
                <a:spcPts val="0"/>
              </a:spcAft>
            </a:pPr>
            <a:r>
              <a:rPr lang="de-DE" sz="1200" dirty="0">
                <a:effectLst/>
                <a:latin typeface="Calibri" panose="020F0502020204030204" pitchFamily="34" charset="0"/>
              </a:rPr>
              <a:t>Hier erkennen wir zwei Sachen zur selben Zeit:</a:t>
            </a:r>
          </a:p>
          <a:p>
            <a:pPr rtl="0" fontAlgn="ctr">
              <a:spcBef>
                <a:spcPts val="0"/>
              </a:spcBef>
              <a:spcAft>
                <a:spcPts val="0"/>
              </a:spcAft>
              <a:buFont typeface="+mj-lt"/>
              <a:buAutoNum type="arabicPeriod"/>
            </a:pPr>
            <a:r>
              <a:rPr lang="de-DE" sz="1200" b="1" i="0" dirty="0">
                <a:effectLst/>
                <a:latin typeface="Calibri" panose="020F0502020204030204" pitchFamily="34" charset="0"/>
              </a:rPr>
              <a:t>Wie es möglich ist, dass es weit verbreitet ist, dass niemand mehr diese Texte in toter Sprache lese, weil sie veraltet seien</a:t>
            </a:r>
          </a:p>
          <a:p>
            <a:pPr rtl="0" fontAlgn="ctr">
              <a:spcBef>
                <a:spcPts val="0"/>
              </a:spcBef>
              <a:spcAft>
                <a:spcPts val="0"/>
              </a:spcAft>
              <a:buFont typeface="+mj-lt"/>
              <a:buAutoNum type="arabicPeriod"/>
            </a:pPr>
            <a:r>
              <a:rPr lang="de-DE" sz="1200" b="1" i="0" dirty="0">
                <a:effectLst/>
                <a:latin typeface="Calibri" panose="020F0502020204030204" pitchFamily="34" charset="0"/>
              </a:rPr>
              <a:t>Gleichzeitig wird dieses Gerücht genau mit diesem Text widerlegt, weil es ein hochaktuelles Thema/immer schon existierende menschliche Eigenschaft adressiert</a:t>
            </a:r>
          </a:p>
          <a:p>
            <a:pPr rtl="0" fontAlgn="ctr">
              <a:spcBef>
                <a:spcPts val="0"/>
              </a:spcBef>
              <a:spcAft>
                <a:spcPts val="0"/>
              </a:spcAft>
              <a:buFont typeface="+mj-lt"/>
              <a:buAutoNum type="arabicPeriod"/>
            </a:pPr>
            <a:endParaRPr lang="de-DE" sz="1200" b="0" i="0" dirty="0">
              <a:effectLst/>
              <a:latin typeface="Calibri" panose="020F0502020204030204" pitchFamily="34" charset="0"/>
            </a:endParaRPr>
          </a:p>
          <a:p>
            <a:pPr rtl="0" fontAlgn="ctr">
              <a:spcBef>
                <a:spcPts val="0"/>
              </a:spcBef>
              <a:spcAft>
                <a:spcPts val="0"/>
              </a:spcAft>
              <a:buFont typeface="+mj-lt"/>
              <a:buNone/>
            </a:pPr>
            <a:r>
              <a:rPr lang="de-DE" sz="1800" b="1" u="sng" dirty="0">
                <a:solidFill>
                  <a:srgbClr val="000000"/>
                </a:solidFill>
                <a:effectLst/>
                <a:latin typeface="Calibri" panose="020F0502020204030204" pitchFamily="34" charset="0"/>
              </a:rPr>
              <a:t>Und dann wollen uns die Leute noch weis machen, dass unsere alte Sprachen veraltet seien!</a:t>
            </a:r>
            <a:endParaRPr lang="de-DE" sz="1200" b="1" i="0" u="sng" dirty="0">
              <a:effectLst/>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8F691FF1-C1F9-42E7-B56D-950A9FC90CD6}" type="slidenum">
              <a:rPr lang="de-DE" smtClean="0"/>
              <a:t>10</a:t>
            </a:fld>
            <a:endParaRPr lang="de-DE"/>
          </a:p>
        </p:txBody>
      </p:sp>
    </p:spTree>
    <p:extLst>
      <p:ext uri="{BB962C8B-B14F-4D97-AF65-F5344CB8AC3E}">
        <p14:creationId xmlns:p14="http://schemas.microsoft.com/office/powerpoint/2010/main" val="11715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14350" indent="-514350">
              <a:buFont typeface="+mj-lt"/>
              <a:buAutoNum type="arabicPeriod"/>
            </a:pPr>
            <a:r>
              <a:rPr lang="de-DE" dirty="0"/>
              <a:t>Einleitung</a:t>
            </a:r>
          </a:p>
          <a:p>
            <a:pPr marL="514350" indent="-514350">
              <a:buFont typeface="+mj-lt"/>
              <a:buAutoNum type="arabicPeriod"/>
            </a:pPr>
            <a:r>
              <a:rPr lang="de-DE" dirty="0"/>
              <a:t>Paraphrase der Textpassage</a:t>
            </a:r>
          </a:p>
          <a:p>
            <a:pPr marL="514350" indent="-514350">
              <a:buFont typeface="+mj-lt"/>
              <a:buAutoNum type="arabicPeriod"/>
            </a:pPr>
            <a:r>
              <a:rPr lang="de-DE" dirty="0"/>
              <a:t>Sprachliche, stilistische und metrische Analyse</a:t>
            </a:r>
          </a:p>
          <a:p>
            <a:pPr marL="514350" indent="-514350">
              <a:buFont typeface="+mj-lt"/>
              <a:buAutoNum type="arabicPeriod"/>
            </a:pPr>
            <a:r>
              <a:rPr lang="de-DE" dirty="0"/>
              <a:t>Einordnung in den Gesamtkontext</a:t>
            </a:r>
          </a:p>
          <a:p>
            <a:pPr marL="514350" indent="-514350">
              <a:buFont typeface="+mj-lt"/>
              <a:buAutoNum type="arabicPeriod"/>
            </a:pPr>
            <a:r>
              <a:rPr lang="de-DE" dirty="0"/>
              <a:t>Gesamtinterpretation</a:t>
            </a:r>
          </a:p>
          <a:p>
            <a:pPr marL="514350" indent="-514350">
              <a:buFont typeface="+mj-lt"/>
              <a:buAutoNum type="arabicPeriod"/>
            </a:pPr>
            <a:r>
              <a:rPr lang="de-DE" dirty="0"/>
              <a:t>Was bleibt uns von der Fama heute und was ist modern daran?</a:t>
            </a:r>
          </a:p>
          <a:p>
            <a:pPr marL="514350" indent="-514350">
              <a:buFont typeface="+mj-lt"/>
              <a:buAutoNum type="arabicPeriod"/>
            </a:pPr>
            <a:r>
              <a:rPr lang="de-DE" dirty="0"/>
              <a:t>Fazit</a:t>
            </a:r>
          </a:p>
          <a:p>
            <a:endParaRPr lang="de-DE" dirty="0"/>
          </a:p>
        </p:txBody>
      </p:sp>
      <p:sp>
        <p:nvSpPr>
          <p:cNvPr id="4" name="Foliennummernplatzhalter 3"/>
          <p:cNvSpPr>
            <a:spLocks noGrp="1"/>
          </p:cNvSpPr>
          <p:nvPr>
            <p:ph type="sldNum" sz="quarter" idx="5"/>
          </p:nvPr>
        </p:nvSpPr>
        <p:spPr/>
        <p:txBody>
          <a:bodyPr/>
          <a:lstStyle/>
          <a:p>
            <a:fld id="{8F691FF1-C1F9-42E7-B56D-950A9FC90CD6}" type="slidenum">
              <a:rPr lang="de-DE" smtClean="0"/>
              <a:t>2</a:t>
            </a:fld>
            <a:endParaRPr lang="de-DE"/>
          </a:p>
        </p:txBody>
      </p:sp>
    </p:spTree>
    <p:extLst>
      <p:ext uri="{BB962C8B-B14F-4D97-AF65-F5344CB8AC3E}">
        <p14:creationId xmlns:p14="http://schemas.microsoft.com/office/powerpoint/2010/main" val="423683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1800" dirty="0">
                <a:effectLst/>
                <a:latin typeface="Calibri" panose="020F0502020204030204" pitchFamily="34" charset="0"/>
              </a:rPr>
              <a:t>Aeneis 4.Buch Aeneas und Dido gerade vereint in der Höhle</a:t>
            </a:r>
          </a:p>
          <a:p>
            <a:pPr marL="0" indent="0">
              <a:buFont typeface="Arial" panose="020B0604020202020204" pitchFamily="34" charset="0"/>
              <a:buNone/>
            </a:pPr>
            <a:endParaRPr lang="de-DE" sz="1800" dirty="0">
              <a:effectLst/>
              <a:latin typeface="Calibri" panose="020F0502020204030204" pitchFamily="34" charset="0"/>
            </a:endParaRPr>
          </a:p>
          <a:p>
            <a:pPr marL="0" indent="0">
              <a:buFont typeface="Arial" panose="020B0604020202020204" pitchFamily="34" charset="0"/>
              <a:buNone/>
            </a:pPr>
            <a:r>
              <a:rPr lang="de-DE" sz="1800" dirty="0">
                <a:effectLst/>
                <a:latin typeface="Calibri" panose="020F0502020204030204" pitchFamily="34" charset="0"/>
              </a:rPr>
              <a:t>1.) Abschnitt (V.173-177): </a:t>
            </a:r>
            <a:r>
              <a:rPr lang="de-DE" sz="1800" b="1" dirty="0">
                <a:effectLst/>
                <a:latin typeface="Calibri" panose="020F0502020204030204" pitchFamily="34" charset="0"/>
              </a:rPr>
              <a:t>Bewegung und Ausbreitung der Fama =&gt; Tätigkeit als Botin</a:t>
            </a:r>
          </a:p>
          <a:p>
            <a:pPr marL="285750" indent="-285750">
              <a:buFont typeface="Arial" panose="020B0604020202020204" pitchFamily="34" charset="0"/>
              <a:buChar char="•"/>
            </a:pPr>
            <a:r>
              <a:rPr lang="de-DE" sz="1800" u="sng" dirty="0">
                <a:latin typeface="Calibri" panose="020F0502020204030204" pitchFamily="34" charset="0"/>
              </a:rPr>
              <a:t>Ungreifbare Volatilität (des Wortes)</a:t>
            </a:r>
          </a:p>
          <a:p>
            <a:pPr marL="285750" indent="-285750">
              <a:buFont typeface="Arial" panose="020B0604020202020204" pitchFamily="34" charset="0"/>
              <a:buChar char="•"/>
            </a:pPr>
            <a:r>
              <a:rPr lang="de-DE" sz="1800" u="sng" dirty="0">
                <a:effectLst/>
                <a:latin typeface="Calibri" panose="020F0502020204030204" pitchFamily="34" charset="0"/>
              </a:rPr>
              <a:t>Schnelligkeit im Raum</a:t>
            </a:r>
          </a:p>
          <a:p>
            <a:pPr marL="0" indent="0">
              <a:buFont typeface="Arial" panose="020B0604020202020204" pitchFamily="34" charset="0"/>
              <a:buNone/>
            </a:pPr>
            <a:endParaRPr lang="de-DE" sz="1800" dirty="0">
              <a:effectLst/>
              <a:latin typeface="Calibri" panose="020F0502020204030204" pitchFamily="34" charset="0"/>
            </a:endParaRPr>
          </a:p>
          <a:p>
            <a:pPr marL="0" marR="0">
              <a:spcBef>
                <a:spcPts val="0"/>
              </a:spcBef>
              <a:spcAft>
                <a:spcPts val="0"/>
              </a:spcAft>
            </a:pPr>
            <a:r>
              <a:rPr lang="de-DE" sz="1800" dirty="0">
                <a:effectLst/>
                <a:latin typeface="Calibri" panose="020F0502020204030204" pitchFamily="34" charset="0"/>
              </a:rPr>
              <a:t>2.) Abschnitt (V.178-183): </a:t>
            </a:r>
            <a:r>
              <a:rPr lang="de-DE" sz="1800" b="1" dirty="0">
                <a:effectLst/>
                <a:latin typeface="Calibri" panose="020F0502020204030204" pitchFamily="34" charset="0"/>
              </a:rPr>
              <a:t>Herkunft und Beschaffenheit der Fama =&gt; Quelle der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u="sng" dirty="0">
                <a:latin typeface="Calibri" panose="020F0502020204030204" pitchFamily="34" charset="0"/>
              </a:rPr>
              <a:t>Informations-Maschine </a:t>
            </a:r>
            <a:endParaRPr lang="de-DE" sz="1800" dirty="0">
              <a:effectLst/>
              <a:latin typeface="Calibri" panose="020F0502020204030204" pitchFamily="34" charset="0"/>
            </a:endParaRPr>
          </a:p>
          <a:p>
            <a:pPr rtl="0" fontAlgn="ctr">
              <a:spcBef>
                <a:spcPts val="0"/>
              </a:spcBef>
              <a:spcAft>
                <a:spcPts val="0"/>
              </a:spcAft>
              <a:buFont typeface="Arial" panose="020B0604020202020204" pitchFamily="34" charset="0"/>
              <a:buNone/>
            </a:pPr>
            <a:endParaRPr lang="de-DE" sz="1800" dirty="0">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de-DE" sz="1800" dirty="0">
                <a:effectLst/>
                <a:latin typeface="Calibri" panose="020F0502020204030204" pitchFamily="34" charset="0"/>
              </a:rPr>
              <a:t>5.) </a:t>
            </a:r>
            <a:r>
              <a:rPr lang="de-DE" sz="1800" b="1" dirty="0">
                <a:effectLst/>
                <a:latin typeface="Calibri" panose="020F0502020204030204" pitchFamily="34" charset="0"/>
              </a:rPr>
              <a:t>Abstrakte und schreckliche Darstellung des dämonischen Wesen der </a:t>
            </a:r>
            <a:r>
              <a:rPr lang="de-DE" sz="1800" b="1" dirty="0">
                <a:latin typeface="Calibri" panose="020F0502020204030204" pitchFamily="34" charset="0"/>
              </a:rPr>
              <a:t>„</a:t>
            </a:r>
            <a:r>
              <a:rPr lang="de-DE" sz="1800" b="1" dirty="0">
                <a:effectLst/>
                <a:latin typeface="Calibri" panose="020F0502020204030204" pitchFamily="34" charset="0"/>
              </a:rPr>
              <a:t>Fama“:</a:t>
            </a:r>
          </a:p>
          <a:p>
            <a:pPr marL="285750" marR="0" indent="-285750">
              <a:spcBef>
                <a:spcPts val="0"/>
              </a:spcBef>
              <a:spcAft>
                <a:spcPts val="0"/>
              </a:spcAft>
              <a:buFont typeface="Arial" panose="020B0604020202020204" pitchFamily="34" charset="0"/>
              <a:buChar char="•"/>
            </a:pPr>
            <a:r>
              <a:rPr lang="de-DE" sz="1800" dirty="0">
                <a:effectLst/>
                <a:latin typeface="Calibri" panose="020F0502020204030204" pitchFamily="34" charset="0"/>
              </a:rPr>
              <a:t>"</a:t>
            </a:r>
            <a:r>
              <a:rPr lang="de-DE" sz="1800" dirty="0" err="1">
                <a:effectLst/>
                <a:latin typeface="Calibri" panose="020F0502020204030204" pitchFamily="34" charset="0"/>
              </a:rPr>
              <a:t>malum</a:t>
            </a:r>
            <a:r>
              <a:rPr lang="de-DE" sz="1800" dirty="0">
                <a:effectLst/>
                <a:latin typeface="Calibri" panose="020F0502020204030204" pitchFamily="34" charset="0"/>
              </a:rPr>
              <a:t>" (V.174)</a:t>
            </a:r>
          </a:p>
          <a:p>
            <a:pPr marL="285750" marR="0" indent="-285750">
              <a:spcBef>
                <a:spcPts val="0"/>
              </a:spcBef>
              <a:spcAft>
                <a:spcPts val="0"/>
              </a:spcAft>
              <a:buFont typeface="Arial" panose="020B0604020202020204" pitchFamily="34" charset="0"/>
              <a:buChar char="•"/>
            </a:pPr>
            <a:r>
              <a:rPr lang="de-DE" sz="1800" dirty="0">
                <a:effectLst/>
                <a:latin typeface="Calibri" panose="020F0502020204030204" pitchFamily="34" charset="0"/>
              </a:rPr>
              <a:t>Genealogie -&gt; primordiale Kreatur der Erde; furchteinflößende Geschwister (</a:t>
            </a:r>
            <a:r>
              <a:rPr lang="de-DE" sz="1800" dirty="0" err="1">
                <a:effectLst/>
                <a:latin typeface="Calibri" panose="020F0502020204030204" pitchFamily="34" charset="0"/>
              </a:rPr>
              <a:t>Titan+Riese</a:t>
            </a:r>
            <a:r>
              <a:rPr lang="de-DE" sz="1800" dirty="0">
                <a:effectLst/>
                <a:latin typeface="Calibri" panose="020F0502020204030204" pitchFamily="34" charset="0"/>
              </a:rPr>
              <a:t>)</a:t>
            </a:r>
          </a:p>
          <a:p>
            <a:pPr marL="285750" marR="0" indent="-285750">
              <a:spcBef>
                <a:spcPts val="0"/>
              </a:spcBef>
              <a:spcAft>
                <a:spcPts val="0"/>
              </a:spcAft>
              <a:buFont typeface="Arial" panose="020B0604020202020204" pitchFamily="34" charset="0"/>
              <a:buChar char="•"/>
            </a:pPr>
            <a:r>
              <a:rPr lang="de-DE" sz="1800" dirty="0">
                <a:effectLst/>
                <a:latin typeface="Calibri" panose="020F0502020204030204" pitchFamily="34" charset="0"/>
              </a:rPr>
              <a:t>"</a:t>
            </a:r>
            <a:r>
              <a:rPr lang="de-DE" sz="1800" dirty="0" err="1">
                <a:effectLst/>
                <a:latin typeface="Calibri" panose="020F0502020204030204" pitchFamily="34" charset="0"/>
              </a:rPr>
              <a:t>monstrum</a:t>
            </a:r>
            <a:r>
              <a:rPr lang="de-DE" sz="1800" dirty="0">
                <a:effectLst/>
                <a:latin typeface="Calibri" panose="020F0502020204030204" pitchFamily="34" charset="0"/>
              </a:rPr>
              <a:t> </a:t>
            </a:r>
            <a:r>
              <a:rPr lang="de-DE" sz="1800" dirty="0" err="1">
                <a:effectLst/>
                <a:latin typeface="Calibri" panose="020F0502020204030204" pitchFamily="34" charset="0"/>
              </a:rPr>
              <a:t>horrendum</a:t>
            </a:r>
            <a:r>
              <a:rPr lang="de-DE" sz="1800" dirty="0">
                <a:effectLst/>
                <a:latin typeface="Calibri" panose="020F0502020204030204" pitchFamily="34" charset="0"/>
              </a:rPr>
              <a:t> </a:t>
            </a:r>
            <a:r>
              <a:rPr lang="de-DE" sz="1800" dirty="0" err="1">
                <a:effectLst/>
                <a:latin typeface="Calibri" panose="020F0502020204030204" pitchFamily="34" charset="0"/>
              </a:rPr>
              <a:t>ingens</a:t>
            </a:r>
            <a:r>
              <a:rPr lang="de-DE" sz="1800" dirty="0">
                <a:effectLst/>
                <a:latin typeface="Calibri" panose="020F0502020204030204" pitchFamily="34" charset="0"/>
              </a:rPr>
              <a:t>" (V. 181)</a:t>
            </a:r>
          </a:p>
          <a:p>
            <a:pPr marL="285750" marR="0" indent="-285750">
              <a:spcBef>
                <a:spcPts val="0"/>
              </a:spcBef>
              <a:spcAft>
                <a:spcPts val="0"/>
              </a:spcAft>
              <a:buFont typeface="Arial" panose="020B0604020202020204" pitchFamily="34" charset="0"/>
              <a:buChar char="•"/>
            </a:pPr>
            <a:r>
              <a:rPr lang="de-DE" sz="1800" dirty="0">
                <a:effectLst/>
                <a:latin typeface="Calibri" panose="020F0502020204030204" pitchFamily="34" charset="0"/>
              </a:rPr>
              <a:t>"mirabile dictu" (V.182)</a:t>
            </a:r>
          </a:p>
          <a:p>
            <a:pPr rtl="0" fontAlgn="ctr">
              <a:spcBef>
                <a:spcPts val="0"/>
              </a:spcBef>
              <a:spcAft>
                <a:spcPts val="0"/>
              </a:spcAft>
              <a:buFont typeface="Arial" panose="020B0604020202020204" pitchFamily="34" charset="0"/>
              <a:buNone/>
            </a:pPr>
            <a:endParaRPr lang="de-DE" sz="1800" dirty="0">
              <a:effectLst/>
              <a:latin typeface="Calibri" panose="020F0502020204030204" pitchFamily="34" charset="0"/>
            </a:endParaRPr>
          </a:p>
          <a:p>
            <a:pPr rtl="0" fontAlgn="ctr">
              <a:spcBef>
                <a:spcPts val="0"/>
              </a:spcBef>
              <a:spcAft>
                <a:spcPts val="0"/>
              </a:spcAft>
              <a:buFont typeface="Arial" panose="020B0604020202020204" pitchFamily="34" charset="0"/>
              <a:buNone/>
            </a:pPr>
            <a:r>
              <a:rPr lang="de-DE" sz="1800" b="1" dirty="0">
                <a:effectLst/>
                <a:latin typeface="Calibri" panose="020F0502020204030204" pitchFamily="34" charset="0"/>
              </a:rPr>
              <a:t>Steigerung bis </a:t>
            </a:r>
            <a:r>
              <a:rPr lang="de-DE" sz="1800" b="1" dirty="0" err="1">
                <a:effectLst/>
                <a:latin typeface="Calibri" panose="020F0502020204030204" pitchFamily="34" charset="0"/>
              </a:rPr>
              <a:t>monstrum</a:t>
            </a:r>
            <a:r>
              <a:rPr lang="de-DE" sz="1800" b="1" dirty="0">
                <a:effectLst/>
                <a:latin typeface="Calibri" panose="020F0502020204030204" pitchFamily="34" charset="0"/>
              </a:rPr>
              <a:t>!</a:t>
            </a:r>
            <a:r>
              <a:rPr lang="de-DE" sz="1800" dirty="0">
                <a:effectLst/>
                <a:latin typeface="Calibri" panose="020F0502020204030204" pitchFamily="34" charset="0"/>
              </a:rPr>
              <a:t> + genaue Details der Eigenschaften (mirabile dictu!)</a:t>
            </a:r>
          </a:p>
        </p:txBody>
      </p:sp>
      <p:sp>
        <p:nvSpPr>
          <p:cNvPr id="4" name="Foliennummernplatzhalter 3"/>
          <p:cNvSpPr>
            <a:spLocks noGrp="1"/>
          </p:cNvSpPr>
          <p:nvPr>
            <p:ph type="sldNum" sz="quarter" idx="5"/>
          </p:nvPr>
        </p:nvSpPr>
        <p:spPr/>
        <p:txBody>
          <a:bodyPr/>
          <a:lstStyle/>
          <a:p>
            <a:fld id="{8F691FF1-C1F9-42E7-B56D-950A9FC90CD6}" type="slidenum">
              <a:rPr lang="de-DE" smtClean="0"/>
              <a:t>3</a:t>
            </a:fld>
            <a:endParaRPr lang="de-DE"/>
          </a:p>
        </p:txBody>
      </p:sp>
    </p:spTree>
    <p:extLst>
      <p:ext uri="{BB962C8B-B14F-4D97-AF65-F5344CB8AC3E}">
        <p14:creationId xmlns:p14="http://schemas.microsoft.com/office/powerpoint/2010/main" val="382936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rPr>
              <a:t>3.) Abschnitt (V.184-190): </a:t>
            </a:r>
            <a:r>
              <a:rPr lang="de-DE" sz="1800" b="1" dirty="0">
                <a:effectLst/>
                <a:latin typeface="Calibri" panose="020F0502020204030204" pitchFamily="34" charset="0"/>
              </a:rPr>
              <a:t>Fähigkeiten der Fama und ihr doppeltes Spiel =&gt; Wesen der verbreiteten Nachrichten</a:t>
            </a:r>
          </a:p>
          <a:p>
            <a:pPr marL="285750" indent="-285750">
              <a:buFont typeface="Arial" panose="020B0604020202020204" pitchFamily="34" charset="0"/>
              <a:buChar char="•"/>
            </a:pPr>
            <a:r>
              <a:rPr lang="de-DE" sz="1800" u="sng" dirty="0">
                <a:effectLst/>
                <a:latin typeface="Calibri" panose="020F0502020204030204" pitchFamily="34" charset="0"/>
              </a:rPr>
              <a:t>Orte der menschlichen Kommunikation</a:t>
            </a:r>
          </a:p>
          <a:p>
            <a:pPr marL="171450" indent="-171450">
              <a:buFont typeface="Arial" panose="020B0604020202020204" pitchFamily="34" charset="0"/>
              <a:buChar char="•"/>
            </a:pPr>
            <a:r>
              <a:rPr lang="de-DE" u="sng" dirty="0"/>
              <a:t>Zweifelhafte Vertrauenswürdigkeit</a:t>
            </a:r>
          </a:p>
          <a:p>
            <a:endParaRPr lang="de-DE" dirty="0"/>
          </a:p>
          <a:p>
            <a:r>
              <a:rPr lang="de-DE" sz="1800" dirty="0">
                <a:effectLst/>
                <a:latin typeface="Calibri" panose="020F0502020204030204" pitchFamily="34" charset="0"/>
              </a:rPr>
              <a:t>4.) Abschnitt (V.191-195): </a:t>
            </a:r>
            <a:r>
              <a:rPr lang="de-DE" sz="1800" b="1" dirty="0">
                <a:effectLst/>
                <a:latin typeface="Calibri" panose="020F0502020204030204" pitchFamily="34" charset="0"/>
              </a:rPr>
              <a:t>Was die Fama über Dido und Aeneas verbreitet =&gt; Bezug zur Geschichte (gerade Höhle)</a:t>
            </a:r>
          </a:p>
          <a:p>
            <a:pPr marL="285750" indent="-285750" rtl="0" fontAlgn="ctr">
              <a:spcBef>
                <a:spcPts val="0"/>
              </a:spcBef>
              <a:spcAft>
                <a:spcPts val="0"/>
              </a:spcAft>
              <a:buFont typeface="Arial" panose="020B0604020202020204" pitchFamily="34" charset="0"/>
              <a:buChar char="•"/>
            </a:pPr>
            <a:r>
              <a:rPr lang="de-DE" sz="1800" u="sng" dirty="0">
                <a:effectLst/>
                <a:latin typeface="Calibri" panose="020F0502020204030204" pitchFamily="34" charset="0"/>
              </a:rPr>
              <a:t>Aeneas, Dido und ihre Vereinigung; </a:t>
            </a:r>
            <a:r>
              <a:rPr lang="de-DE" sz="1800" dirty="0">
                <a:effectLst/>
                <a:latin typeface="Calibri" panose="020F0502020204030204" pitchFamily="34" charset="0"/>
              </a:rPr>
              <a:t>scheinen Wichtiges vergessen zu haben ("</a:t>
            </a:r>
            <a:r>
              <a:rPr lang="de-DE" sz="1800" dirty="0" err="1">
                <a:effectLst/>
                <a:latin typeface="Calibri" panose="020F0502020204030204" pitchFamily="34" charset="0"/>
              </a:rPr>
              <a:t>regnorum</a:t>
            </a:r>
            <a:r>
              <a:rPr lang="de-DE" sz="1800" dirty="0">
                <a:effectLst/>
                <a:latin typeface="Calibri" panose="020F0502020204030204" pitchFamily="34" charset="0"/>
              </a:rPr>
              <a:t> </a:t>
            </a:r>
            <a:r>
              <a:rPr lang="de-DE" sz="1800" dirty="0" err="1">
                <a:effectLst/>
                <a:latin typeface="Calibri" panose="020F0502020204030204" pitchFamily="34" charset="0"/>
              </a:rPr>
              <a:t>immemores</a:t>
            </a:r>
            <a:r>
              <a:rPr lang="de-DE" sz="1800" dirty="0">
                <a:effectLst/>
                <a:latin typeface="Calibri" panose="020F0502020204030204" pitchFamily="34" charset="0"/>
              </a:rPr>
              <a:t> </a:t>
            </a:r>
            <a:r>
              <a:rPr lang="de-DE" sz="1800" dirty="0" err="1">
                <a:effectLst/>
                <a:latin typeface="Calibri" panose="020F0502020204030204" pitchFamily="34" charset="0"/>
              </a:rPr>
              <a:t>turpique</a:t>
            </a:r>
            <a:r>
              <a:rPr lang="de-DE" sz="1800" dirty="0">
                <a:effectLst/>
                <a:latin typeface="Calibri" panose="020F0502020204030204" pitchFamily="34" charset="0"/>
              </a:rPr>
              <a:t> </a:t>
            </a:r>
            <a:r>
              <a:rPr lang="de-DE" sz="1800" dirty="0" err="1">
                <a:effectLst/>
                <a:latin typeface="Calibri" panose="020F0502020204030204" pitchFamily="34" charset="0"/>
              </a:rPr>
              <a:t>cupidine</a:t>
            </a:r>
            <a:r>
              <a:rPr lang="de-DE" sz="1800" dirty="0">
                <a:effectLst/>
                <a:latin typeface="Calibri" panose="020F0502020204030204" pitchFamily="34" charset="0"/>
              </a:rPr>
              <a:t> </a:t>
            </a:r>
            <a:r>
              <a:rPr lang="de-DE" sz="1800" dirty="0" err="1">
                <a:effectLst/>
                <a:latin typeface="Calibri" panose="020F0502020204030204" pitchFamily="34" charset="0"/>
              </a:rPr>
              <a:t>captos</a:t>
            </a:r>
            <a:r>
              <a:rPr lang="de-DE" sz="1800" dirty="0">
                <a:effectLst/>
                <a:latin typeface="Calibri" panose="020F0502020204030204" pitchFamily="34" charset="0"/>
              </a:rPr>
              <a:t>", V.194) ( (Wahrer Teil)</a:t>
            </a:r>
          </a:p>
          <a:p>
            <a:pPr marL="285750" indent="-285750" rtl="0" fontAlgn="ctr">
              <a:spcBef>
                <a:spcPts val="0"/>
              </a:spcBef>
              <a:spcAft>
                <a:spcPts val="0"/>
              </a:spcAft>
              <a:buFont typeface="Arial" panose="020B0604020202020204" pitchFamily="34" charset="0"/>
              <a:buChar char="•"/>
            </a:pPr>
            <a:r>
              <a:rPr lang="de-DE" sz="1800" dirty="0">
                <a:effectLst/>
                <a:latin typeface="Calibri" panose="020F0502020204030204" pitchFamily="34" charset="0"/>
              </a:rPr>
              <a:t>Wollen sich das Leben gönnen ("</a:t>
            </a:r>
            <a:r>
              <a:rPr lang="de-DE" sz="1800" dirty="0" err="1">
                <a:effectLst/>
                <a:latin typeface="Calibri" panose="020F0502020204030204" pitchFamily="34" charset="0"/>
              </a:rPr>
              <a:t>inter</a:t>
            </a:r>
            <a:r>
              <a:rPr lang="de-DE" sz="1800" dirty="0">
                <a:effectLst/>
                <a:latin typeface="Calibri" panose="020F0502020204030204" pitchFamily="34" charset="0"/>
              </a:rPr>
              <a:t> se </a:t>
            </a:r>
            <a:r>
              <a:rPr lang="de-DE" sz="1800" dirty="0" err="1">
                <a:effectLst/>
                <a:latin typeface="Calibri" panose="020F0502020204030204" pitchFamily="34" charset="0"/>
              </a:rPr>
              <a:t>luxu</a:t>
            </a:r>
            <a:r>
              <a:rPr lang="de-DE" sz="1800" dirty="0">
                <a:effectLst/>
                <a:latin typeface="Calibri" panose="020F0502020204030204" pitchFamily="34" charset="0"/>
              </a:rPr>
              <a:t> … </a:t>
            </a:r>
            <a:r>
              <a:rPr lang="de-DE" sz="1800" dirty="0" err="1">
                <a:effectLst/>
                <a:latin typeface="Calibri" panose="020F0502020204030204" pitchFamily="34" charset="0"/>
              </a:rPr>
              <a:t>fovere</a:t>
            </a:r>
            <a:r>
              <a:rPr lang="de-DE" sz="1800" dirty="0">
                <a:effectLst/>
                <a:latin typeface="Calibri" panose="020F0502020204030204" pitchFamily="34" charset="0"/>
              </a:rPr>
              <a:t>", V.193) (Unwahrer/Spekulierter Teil)</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de-DE" sz="1800" u="sng" dirty="0">
                <a:effectLst/>
                <a:latin typeface="Calibri" panose="020F0502020204030204" pitchFamily="34" charset="0"/>
              </a:rPr>
              <a:t>Abschlusssatz</a:t>
            </a:r>
            <a:r>
              <a:rPr lang="de-DE" sz="1800" dirty="0">
                <a:effectLst/>
                <a:latin typeface="Calibri" panose="020F0502020204030204" pitchFamily="34" charset="0"/>
              </a:rPr>
              <a:t> (wieder Bezug zur Geschichte, Iarbas) -&gt; </a:t>
            </a:r>
            <a:r>
              <a:rPr lang="de-DE" sz="1800" u="sng" dirty="0">
                <a:effectLst/>
                <a:latin typeface="Calibri" panose="020F0502020204030204" pitchFamily="34" charset="0"/>
              </a:rPr>
              <a:t>Erinnerung an Anfangssatz </a:t>
            </a:r>
            <a:r>
              <a:rPr lang="de-DE" sz="1800" dirty="0">
                <a:effectLst/>
                <a:latin typeface="Calibri" panose="020F0502020204030204" pitchFamily="34" charset="0"/>
              </a:rPr>
              <a:t>(gleichzeitige Weiterführung/Überleitung zum nächsten Schritt)</a:t>
            </a:r>
          </a:p>
          <a:p>
            <a:pPr marL="285750" indent="-285750" rtl="0" fontAlgn="ctr">
              <a:spcBef>
                <a:spcPts val="0"/>
              </a:spcBef>
              <a:spcAft>
                <a:spcPts val="0"/>
              </a:spcAft>
              <a:buFont typeface="Arial" panose="020B0604020202020204" pitchFamily="34" charset="0"/>
              <a:buChar char="•"/>
            </a:pPr>
            <a:endParaRPr lang="de-DE" sz="1800" dirty="0">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de-DE" sz="1800" dirty="0">
                <a:effectLst/>
                <a:latin typeface="Calibri" panose="020F0502020204030204" pitchFamily="34" charset="0"/>
              </a:rPr>
              <a:t>5.) </a:t>
            </a:r>
            <a:r>
              <a:rPr lang="de-DE" sz="1800" b="1" dirty="0">
                <a:effectLst/>
                <a:latin typeface="Calibri" panose="020F0502020204030204" pitchFamily="34" charset="0"/>
              </a:rPr>
              <a:t>Abstrakte und schreckliche Darstellung des dämonischen Wesen der </a:t>
            </a:r>
            <a:r>
              <a:rPr lang="de-DE" sz="1800" b="1" dirty="0">
                <a:latin typeface="Calibri" panose="020F0502020204030204" pitchFamily="34" charset="0"/>
              </a:rPr>
              <a:t>„</a:t>
            </a:r>
            <a:r>
              <a:rPr lang="de-DE" sz="1800" b="1" dirty="0">
                <a:effectLst/>
                <a:latin typeface="Calibri" panose="020F0502020204030204" pitchFamily="34" charset="0"/>
              </a:rPr>
              <a:t>Fama“:</a:t>
            </a:r>
          </a:p>
          <a:p>
            <a:pPr marL="285750" marR="0" indent="-285750">
              <a:spcBef>
                <a:spcPts val="0"/>
              </a:spcBef>
              <a:spcAft>
                <a:spcPts val="0"/>
              </a:spcAft>
              <a:buFont typeface="Arial" panose="020B0604020202020204" pitchFamily="34" charset="0"/>
              <a:buChar char="•"/>
            </a:pPr>
            <a:r>
              <a:rPr lang="de-DE" sz="1800" dirty="0">
                <a:effectLst/>
                <a:latin typeface="Calibri" panose="020F0502020204030204" pitchFamily="34" charset="0"/>
              </a:rPr>
              <a:t>"per </a:t>
            </a:r>
            <a:r>
              <a:rPr lang="de-DE" sz="1800" dirty="0" err="1">
                <a:effectLst/>
                <a:latin typeface="Calibri" panose="020F0502020204030204" pitchFamily="34" charset="0"/>
              </a:rPr>
              <a:t>umbram</a:t>
            </a:r>
            <a:r>
              <a:rPr lang="de-DE" sz="1800" dirty="0">
                <a:effectLst/>
                <a:latin typeface="Calibri" panose="020F0502020204030204" pitchFamily="34" charset="0"/>
              </a:rPr>
              <a:t> </a:t>
            </a:r>
            <a:r>
              <a:rPr lang="de-DE" sz="1800" dirty="0" err="1">
                <a:effectLst/>
                <a:latin typeface="Calibri" panose="020F0502020204030204" pitchFamily="34" charset="0"/>
              </a:rPr>
              <a:t>stridens</a:t>
            </a:r>
            <a:r>
              <a:rPr lang="de-DE" sz="1800" dirty="0">
                <a:effectLst/>
                <a:latin typeface="Calibri" panose="020F0502020204030204" pitchFamily="34" charset="0"/>
              </a:rPr>
              <a:t>" (V.185)</a:t>
            </a:r>
          </a:p>
          <a:p>
            <a:pPr marL="285750" marR="0" indent="-285750">
              <a:spcBef>
                <a:spcPts val="0"/>
              </a:spcBef>
              <a:spcAft>
                <a:spcPts val="0"/>
              </a:spcAft>
              <a:buFont typeface="Arial" panose="020B0604020202020204" pitchFamily="34" charset="0"/>
              <a:buChar char="•"/>
            </a:pPr>
            <a:r>
              <a:rPr lang="de-DE" sz="1800" dirty="0">
                <a:effectLst/>
                <a:latin typeface="Calibri" panose="020F0502020204030204" pitchFamily="34" charset="0"/>
              </a:rPr>
              <a:t>"</a:t>
            </a:r>
            <a:r>
              <a:rPr lang="de-DE" sz="1800" dirty="0" err="1">
                <a:effectLst/>
                <a:latin typeface="Calibri" panose="020F0502020204030204" pitchFamily="34" charset="0"/>
              </a:rPr>
              <a:t>territat</a:t>
            </a:r>
            <a:r>
              <a:rPr lang="de-DE" sz="1800" dirty="0">
                <a:effectLst/>
                <a:latin typeface="Calibri" panose="020F0502020204030204" pitchFamily="34" charset="0"/>
              </a:rPr>
              <a:t>" (V.187)</a:t>
            </a:r>
          </a:p>
          <a:p>
            <a:pPr marL="285750" marR="0" indent="-285750">
              <a:spcBef>
                <a:spcPts val="0"/>
              </a:spcBef>
              <a:spcAft>
                <a:spcPts val="0"/>
              </a:spcAft>
              <a:buFont typeface="Arial" panose="020B0604020202020204" pitchFamily="34" charset="0"/>
              <a:buChar char="•"/>
            </a:pPr>
            <a:r>
              <a:rPr lang="de-DE" sz="1800" dirty="0">
                <a:effectLst/>
                <a:latin typeface="Calibri" panose="020F0502020204030204" pitchFamily="34" charset="0"/>
              </a:rPr>
              <a:t>"</a:t>
            </a:r>
            <a:r>
              <a:rPr lang="de-DE" sz="1800" dirty="0" err="1">
                <a:effectLst/>
                <a:latin typeface="Calibri" panose="020F0502020204030204" pitchFamily="34" charset="0"/>
              </a:rPr>
              <a:t>gaudens</a:t>
            </a:r>
            <a:r>
              <a:rPr lang="de-DE" sz="1800" dirty="0">
                <a:effectLst/>
                <a:latin typeface="Calibri" panose="020F0502020204030204" pitchFamily="34" charset="0"/>
              </a:rPr>
              <a:t>" (V.190)</a:t>
            </a:r>
          </a:p>
          <a:p>
            <a:pPr marL="285750" marR="0" indent="-285750">
              <a:spcBef>
                <a:spcPts val="0"/>
              </a:spcBef>
              <a:spcAft>
                <a:spcPts val="0"/>
              </a:spcAft>
              <a:buFont typeface="Arial" panose="020B0604020202020204" pitchFamily="34" charset="0"/>
              <a:buChar char="•"/>
            </a:pPr>
            <a:r>
              <a:rPr lang="de-DE" sz="1800" dirty="0">
                <a:effectLst/>
                <a:latin typeface="Calibri" panose="020F0502020204030204" pitchFamily="34" charset="0"/>
              </a:rPr>
              <a:t>"</a:t>
            </a:r>
            <a:r>
              <a:rPr lang="de-DE" sz="1800" dirty="0" err="1">
                <a:effectLst/>
                <a:latin typeface="Calibri" panose="020F0502020204030204" pitchFamily="34" charset="0"/>
              </a:rPr>
              <a:t>dea</a:t>
            </a:r>
            <a:r>
              <a:rPr lang="de-DE" sz="1800" dirty="0">
                <a:effectLst/>
                <a:latin typeface="Calibri" panose="020F0502020204030204" pitchFamily="34" charset="0"/>
              </a:rPr>
              <a:t> foeda" (V.195)</a:t>
            </a:r>
          </a:p>
          <a:p>
            <a:pPr marL="285750" marR="0" indent="-285750">
              <a:spcBef>
                <a:spcPts val="0"/>
              </a:spcBef>
              <a:spcAft>
                <a:spcPts val="0"/>
              </a:spcAft>
              <a:buFont typeface="Arial" panose="020B0604020202020204" pitchFamily="34" charset="0"/>
              <a:buChar char="•"/>
            </a:pPr>
            <a:endParaRPr lang="de-DE" sz="1800" dirty="0">
              <a:effectLst/>
              <a:latin typeface="Calibri" panose="020F0502020204030204" pitchFamily="34" charset="0"/>
            </a:endParaRPr>
          </a:p>
          <a:p>
            <a:pPr marL="0" marR="0" indent="0">
              <a:spcBef>
                <a:spcPts val="0"/>
              </a:spcBef>
              <a:spcAft>
                <a:spcPts val="0"/>
              </a:spcAft>
              <a:buFont typeface="Arial" panose="020B0604020202020204" pitchFamily="34" charset="0"/>
              <a:buNone/>
            </a:pPr>
            <a:r>
              <a:rPr lang="de-DE" sz="1800" b="1" dirty="0">
                <a:effectLst/>
                <a:latin typeface="Calibri" panose="020F0502020204030204" pitchFamily="34" charset="0"/>
              </a:rPr>
              <a:t>Vom Allgemeinen (Wesen etc.) zum Spezifischem </a:t>
            </a:r>
            <a:r>
              <a:rPr lang="de-DE" sz="1800" dirty="0">
                <a:effectLst/>
                <a:latin typeface="Calibri" panose="020F0502020204030204" pitchFamily="34" charset="0"/>
              </a:rPr>
              <a:t>-&gt; wie sie speziell hier handelt</a:t>
            </a:r>
          </a:p>
        </p:txBody>
      </p:sp>
      <p:sp>
        <p:nvSpPr>
          <p:cNvPr id="4" name="Foliennummernplatzhalter 3"/>
          <p:cNvSpPr>
            <a:spLocks noGrp="1"/>
          </p:cNvSpPr>
          <p:nvPr>
            <p:ph type="sldNum" sz="quarter" idx="5"/>
          </p:nvPr>
        </p:nvSpPr>
        <p:spPr/>
        <p:txBody>
          <a:bodyPr/>
          <a:lstStyle/>
          <a:p>
            <a:fld id="{8F691FF1-C1F9-42E7-B56D-950A9FC90CD6}" type="slidenum">
              <a:rPr lang="de-DE" smtClean="0"/>
              <a:t>4</a:t>
            </a:fld>
            <a:endParaRPr lang="de-DE"/>
          </a:p>
        </p:txBody>
      </p:sp>
    </p:spTree>
    <p:extLst>
      <p:ext uri="{BB962C8B-B14F-4D97-AF65-F5344CB8AC3E}">
        <p14:creationId xmlns:p14="http://schemas.microsoft.com/office/powerpoint/2010/main" val="387647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spcBef>
                <a:spcPts val="0"/>
              </a:spcBef>
              <a:spcAft>
                <a:spcPts val="0"/>
              </a:spcAft>
            </a:pPr>
            <a:r>
              <a:rPr lang="de-DE" sz="1800" dirty="0">
                <a:effectLst/>
                <a:latin typeface="Calibri" panose="020F0502020204030204" pitchFamily="34" charset="0"/>
              </a:rPr>
              <a:t>Voll von Auffälligkeiten </a:t>
            </a:r>
          </a:p>
          <a:p>
            <a:pPr marL="0" marR="0">
              <a:spcBef>
                <a:spcPts val="0"/>
              </a:spcBef>
              <a:spcAft>
                <a:spcPts val="0"/>
              </a:spcAft>
            </a:pPr>
            <a:r>
              <a:rPr lang="de-DE" sz="1800" dirty="0">
                <a:effectLst/>
                <a:latin typeface="Calibri" panose="020F0502020204030204" pitchFamily="34" charset="0"/>
              </a:rPr>
              <a:t>-&gt; unglaublicher Spaß rauszusuchen </a:t>
            </a:r>
          </a:p>
          <a:p>
            <a:pPr marL="0" marR="0">
              <a:spcBef>
                <a:spcPts val="0"/>
              </a:spcBef>
              <a:spcAft>
                <a:spcPts val="0"/>
              </a:spcAft>
            </a:pPr>
            <a:r>
              <a:rPr lang="de-DE" sz="1800" dirty="0">
                <a:effectLst/>
                <a:latin typeface="Calibri" panose="020F0502020204030204" pitchFamily="34" charset="0"/>
              </a:rPr>
              <a:t>-&gt; faszinierendes Meisterwerk</a:t>
            </a:r>
          </a:p>
          <a:p>
            <a:pPr marL="0" marR="0">
              <a:spcBef>
                <a:spcPts val="0"/>
              </a:spcBef>
              <a:spcAft>
                <a:spcPts val="0"/>
              </a:spcAft>
            </a:pPr>
            <a:r>
              <a:rPr lang="de-DE" sz="1800" dirty="0">
                <a:effectLst/>
                <a:latin typeface="Calibri" panose="020F0502020204030204" pitchFamily="34" charset="0"/>
              </a:rPr>
              <a:t>Nur ein paar rausgesucht</a:t>
            </a:r>
          </a:p>
          <a:p>
            <a:endParaRPr lang="de-DE" dirty="0"/>
          </a:p>
          <a:p>
            <a:r>
              <a:rPr lang="de-DE" dirty="0"/>
              <a:t>1. Teil:</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de-DE" sz="1800" dirty="0">
                <a:effectLst/>
                <a:latin typeface="Calibri" panose="020F0502020204030204" pitchFamily="34" charset="0"/>
              </a:rPr>
              <a:t>180: </a:t>
            </a:r>
            <a:r>
              <a:rPr lang="de-DE" sz="2400" u="sng" dirty="0">
                <a:solidFill>
                  <a:srgbClr val="0070C0"/>
                </a:solidFill>
              </a:rPr>
              <a:t>Chiasmus (umarmende/gegensätzliche Alliteration + Homoioteleuton);</a:t>
            </a:r>
            <a:r>
              <a:rPr lang="de-DE" sz="2400" u="sng" dirty="0">
                <a:solidFill>
                  <a:schemeClr val="accent1"/>
                </a:solidFill>
              </a:rPr>
              <a:t> </a:t>
            </a:r>
            <a:r>
              <a:rPr lang="de-DE" sz="2400" u="sng" dirty="0">
                <a:solidFill>
                  <a:srgbClr val="0070C0"/>
                </a:solidFill>
              </a:rPr>
              <a:t>Daktylen und klappernde Konsonanten</a:t>
            </a:r>
          </a:p>
          <a:p>
            <a:pPr marL="457200" lvl="1" indent="0" rtl="0" fontAlgn="ctr">
              <a:spcBef>
                <a:spcPts val="0"/>
              </a:spcBef>
              <a:spcAft>
                <a:spcPts val="0"/>
              </a:spcAft>
              <a:buFont typeface="Arial" panose="020B0604020202020204" pitchFamily="34" charset="0"/>
              <a:buNone/>
            </a:pPr>
            <a:r>
              <a:rPr lang="de-DE" sz="1800" i="1" dirty="0">
                <a:effectLst/>
                <a:latin typeface="Calibri" panose="020F0502020204030204" pitchFamily="34" charset="0"/>
              </a:rPr>
              <a:t>-&gt; Schnelligkeit der Fama (gewisse Aufdringlichkeit-Bedrängnis-&gt;Angst)</a:t>
            </a:r>
          </a:p>
          <a:p>
            <a:pPr marL="285750" indent="-285750" rtl="0" fontAlgn="ctr">
              <a:spcBef>
                <a:spcPts val="0"/>
              </a:spcBef>
              <a:spcAft>
                <a:spcPts val="0"/>
              </a:spcAft>
              <a:buFont typeface="Arial" panose="020B0604020202020204" pitchFamily="34" charset="0"/>
              <a:buChar char="•"/>
            </a:pPr>
            <a:endParaRPr lang="de-DE" sz="18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de-DE" sz="1800" dirty="0">
                <a:effectLst/>
                <a:latin typeface="Calibri" panose="020F0502020204030204" pitchFamily="34" charset="0"/>
              </a:rPr>
              <a:t>181: </a:t>
            </a:r>
            <a:r>
              <a:rPr lang="de-DE" sz="1800" u="sng" dirty="0" err="1">
                <a:effectLst/>
                <a:latin typeface="Calibri" panose="020F0502020204030204" pitchFamily="34" charset="0"/>
              </a:rPr>
              <a:t>Ellisionen</a:t>
            </a:r>
            <a:r>
              <a:rPr lang="de-DE" sz="1800" u="sng" dirty="0">
                <a:effectLst/>
                <a:latin typeface="Calibri" panose="020F0502020204030204" pitchFamily="34" charset="0"/>
              </a:rPr>
              <a:t>; Spondeen (Rhythmuswechsel); Häufung der o-u Laute </a:t>
            </a:r>
          </a:p>
          <a:p>
            <a:pPr marL="457200" lvl="1" indent="0" rtl="0" fontAlgn="ctr">
              <a:spcBef>
                <a:spcPts val="0"/>
              </a:spcBef>
              <a:spcAft>
                <a:spcPts val="0"/>
              </a:spcAft>
              <a:buFont typeface="Arial" panose="020B0604020202020204" pitchFamily="34" charset="0"/>
              <a:buNone/>
            </a:pPr>
            <a:r>
              <a:rPr lang="de-DE" sz="1800" i="1" dirty="0">
                <a:effectLst/>
                <a:latin typeface="Calibri" panose="020F0502020204030204" pitchFamily="34" charset="0"/>
              </a:rPr>
              <a:t>-&gt; Monster/Ungetüm (eins aber verschmolzen, unkonkret)</a:t>
            </a:r>
          </a:p>
          <a:p>
            <a:pPr marL="457200" lvl="1" indent="0" rtl="0" fontAlgn="ctr">
              <a:spcBef>
                <a:spcPts val="0"/>
              </a:spcBef>
              <a:spcAft>
                <a:spcPts val="0"/>
              </a:spcAft>
              <a:buFont typeface="Arial" panose="020B0604020202020204" pitchFamily="34" charset="0"/>
              <a:buNone/>
            </a:pPr>
            <a:endParaRPr lang="de-DE" sz="18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de-DE" sz="1800" dirty="0">
                <a:effectLst/>
                <a:latin typeface="Calibri" panose="020F0502020204030204" pitchFamily="34" charset="0"/>
              </a:rPr>
              <a:t>182/183: </a:t>
            </a:r>
            <a:r>
              <a:rPr lang="de-DE" sz="1800" u="sng" dirty="0">
                <a:effectLst/>
                <a:latin typeface="Calibri" panose="020F0502020204030204" pitchFamily="34" charset="0"/>
              </a:rPr>
              <a:t>Hyperbel/Pleonasmus; Enumeratio; Anapher; viele Zäsuren </a:t>
            </a:r>
          </a:p>
          <a:p>
            <a:pPr marL="457200" lvl="1" indent="0" rtl="0" fontAlgn="ctr">
              <a:spcBef>
                <a:spcPts val="0"/>
              </a:spcBef>
              <a:spcAft>
                <a:spcPts val="0"/>
              </a:spcAft>
              <a:buFont typeface="Arial" panose="020B0604020202020204" pitchFamily="34" charset="0"/>
              <a:buNone/>
            </a:pPr>
            <a:r>
              <a:rPr lang="de-DE" sz="1800" dirty="0">
                <a:effectLst/>
                <a:latin typeface="Calibri" panose="020F0502020204030204" pitchFamily="34" charset="0"/>
              </a:rPr>
              <a:t>-&gt; </a:t>
            </a:r>
            <a:r>
              <a:rPr lang="de-DE" sz="1800" i="1" dirty="0" err="1">
                <a:effectLst/>
                <a:latin typeface="Calibri" panose="020F0502020204030204" pitchFamily="34" charset="0"/>
              </a:rPr>
              <a:t>Detallierte</a:t>
            </a:r>
            <a:r>
              <a:rPr lang="de-DE" sz="1800" i="1" dirty="0">
                <a:effectLst/>
                <a:latin typeface="Calibri" panose="020F0502020204030204" pitchFamily="34" charset="0"/>
              </a:rPr>
              <a:t> Darstellung der schrecklichen Fama (unvorstellbar); „</a:t>
            </a:r>
            <a:r>
              <a:rPr lang="de-DE" sz="1800" i="1" dirty="0" err="1">
                <a:effectLst/>
                <a:latin typeface="Calibri" panose="020F0502020204030204" pitchFamily="34" charset="0"/>
              </a:rPr>
              <a:t>subter</a:t>
            </a:r>
            <a:r>
              <a:rPr lang="de-DE" sz="1800" i="1" dirty="0">
                <a:effectLst/>
                <a:latin typeface="Calibri" panose="020F0502020204030204" pitchFamily="34" charset="0"/>
              </a:rPr>
              <a:t>“ die Augen sind unten auf der Erde (der Menschen) oder auf die Erde/Menschen gerichtet (Parenthese -&gt; Verbindung der beiden Sachen, später mehr); bei jedem Gerücht mit vielen Federn (also schnell) gibt es viele Sinnesorgane</a:t>
            </a:r>
          </a:p>
        </p:txBody>
      </p:sp>
      <p:sp>
        <p:nvSpPr>
          <p:cNvPr id="4" name="Foliennummernplatzhalter 3"/>
          <p:cNvSpPr>
            <a:spLocks noGrp="1"/>
          </p:cNvSpPr>
          <p:nvPr>
            <p:ph type="sldNum" sz="quarter" idx="5"/>
          </p:nvPr>
        </p:nvSpPr>
        <p:spPr/>
        <p:txBody>
          <a:bodyPr/>
          <a:lstStyle/>
          <a:p>
            <a:fld id="{8F691FF1-C1F9-42E7-B56D-950A9FC90CD6}" type="slidenum">
              <a:rPr lang="de-DE" smtClean="0"/>
              <a:t>5</a:t>
            </a:fld>
            <a:endParaRPr lang="de-DE"/>
          </a:p>
        </p:txBody>
      </p:sp>
    </p:spTree>
    <p:extLst>
      <p:ext uri="{BB962C8B-B14F-4D97-AF65-F5344CB8AC3E}">
        <p14:creationId xmlns:p14="http://schemas.microsoft.com/office/powerpoint/2010/main" val="370761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rtl="0" fontAlgn="ctr">
              <a:spcBef>
                <a:spcPts val="0"/>
              </a:spcBef>
              <a:spcAft>
                <a:spcPts val="0"/>
              </a:spcAft>
              <a:buFont typeface="+mj-lt"/>
              <a:buNone/>
            </a:pPr>
            <a:r>
              <a:rPr lang="de-DE" sz="1800" dirty="0">
                <a:effectLst/>
                <a:latin typeface="Calibri" panose="020F0502020204030204" pitchFamily="34" charset="0"/>
              </a:rPr>
              <a:t>2. Stelle: </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de-DE" sz="1800" dirty="0">
                <a:effectLst/>
                <a:latin typeface="Calibri" panose="020F0502020204030204" pitchFamily="34" charset="0"/>
              </a:rPr>
              <a:t>185: </a:t>
            </a:r>
            <a:r>
              <a:rPr lang="de-DE" sz="2400" u="sng" dirty="0">
                <a:solidFill>
                  <a:srgbClr val="FF0000"/>
                </a:solidFill>
              </a:rPr>
              <a:t>Alliteration, Metapher, Metonymie; Spondeen und Zäsuren; weiche l-Laute</a:t>
            </a:r>
          </a:p>
          <a:p>
            <a:pPr marL="457200" lvl="1" indent="0" rtl="0" fontAlgn="ctr">
              <a:spcBef>
                <a:spcPts val="0"/>
              </a:spcBef>
              <a:spcAft>
                <a:spcPts val="0"/>
              </a:spcAft>
              <a:buFont typeface="Arial" panose="020B0604020202020204" pitchFamily="34" charset="0"/>
              <a:buNone/>
            </a:pPr>
            <a:r>
              <a:rPr lang="de-DE" sz="1800" i="1" dirty="0">
                <a:effectLst/>
                <a:latin typeface="Calibri" panose="020F0502020204030204" pitchFamily="34" charset="0"/>
              </a:rPr>
              <a:t>-&gt; Fama hat keinen Schlaf (= weich; also sie ist </a:t>
            </a:r>
            <a:r>
              <a:rPr lang="de-DE" sz="1800" i="1" dirty="0" err="1">
                <a:effectLst/>
                <a:latin typeface="Calibri" panose="020F0502020204030204" pitchFamily="34" charset="0"/>
              </a:rPr>
              <a:t>unweich</a:t>
            </a:r>
            <a:r>
              <a:rPr lang="de-DE" sz="1800" i="1" dirty="0">
                <a:effectLst/>
                <a:latin typeface="Calibri" panose="020F0502020204030204" pitchFamily="34" charset="0"/>
              </a:rPr>
              <a:t> </a:t>
            </a:r>
            <a:r>
              <a:rPr lang="de-DE" sz="1800" i="1" dirty="0" err="1">
                <a:effectLst/>
                <a:latin typeface="Calibri" panose="020F0502020204030204" pitchFamily="34" charset="0"/>
              </a:rPr>
              <a:t>stridens</a:t>
            </a:r>
            <a:r>
              <a:rPr lang="de-DE" sz="1800" i="1" dirty="0">
                <a:effectLst/>
                <a:latin typeface="Calibri" panose="020F0502020204030204" pitchFamily="34" charset="0"/>
              </a:rPr>
              <a:t>!), undefiniert/Zwischenraum </a:t>
            </a:r>
          </a:p>
          <a:p>
            <a:pPr marL="285750" indent="-285750">
              <a:buFont typeface="Arial" panose="020B0604020202020204" pitchFamily="34" charset="0"/>
              <a:buChar char="•"/>
            </a:pPr>
            <a:r>
              <a:rPr lang="de-DE" sz="1800" dirty="0">
                <a:effectLst/>
                <a:latin typeface="Calibri" panose="020F0502020204030204" pitchFamily="34" charset="0"/>
              </a:rPr>
              <a:t>186/187: </a:t>
            </a:r>
            <a:r>
              <a:rPr lang="de-DE" sz="2400" u="sng" dirty="0">
                <a:solidFill>
                  <a:srgbClr val="00B0F0"/>
                </a:solidFill>
              </a:rPr>
              <a:t>Enumeratio, Alliteration (2x); Inversion, Intensivum; Enjamblement + gleiche Metrik, Spondeen, Zäsuren bei „</a:t>
            </a:r>
            <a:r>
              <a:rPr lang="de-DE" sz="2400" u="sng" dirty="0" err="1">
                <a:solidFill>
                  <a:srgbClr val="00B0F0"/>
                </a:solidFill>
              </a:rPr>
              <a:t>summi</a:t>
            </a:r>
            <a:r>
              <a:rPr lang="de-DE" sz="2400" u="sng" dirty="0">
                <a:solidFill>
                  <a:srgbClr val="00B0F0"/>
                </a:solidFill>
              </a:rPr>
              <a:t>, </a:t>
            </a:r>
            <a:r>
              <a:rPr lang="de-DE" sz="2400" u="sng" dirty="0" err="1">
                <a:solidFill>
                  <a:srgbClr val="00B0F0"/>
                </a:solidFill>
              </a:rPr>
              <a:t>altis</a:t>
            </a:r>
            <a:r>
              <a:rPr lang="de-DE" sz="2400" u="sng" dirty="0">
                <a:solidFill>
                  <a:srgbClr val="00B0F0"/>
                </a:solidFill>
              </a:rPr>
              <a:t>, </a:t>
            </a:r>
            <a:r>
              <a:rPr lang="de-DE" sz="2400" u="sng" dirty="0" err="1">
                <a:solidFill>
                  <a:srgbClr val="00B0F0"/>
                </a:solidFill>
              </a:rPr>
              <a:t>magnas</a:t>
            </a:r>
            <a:r>
              <a:rPr lang="de-DE" sz="2400" u="sng" dirty="0">
                <a:solidFill>
                  <a:srgbClr val="00B0F0"/>
                </a:solidFill>
              </a:rPr>
              <a:t>“</a:t>
            </a:r>
          </a:p>
          <a:p>
            <a:pPr marL="457200" lvl="1" indent="0" rtl="0" fontAlgn="ctr">
              <a:spcBef>
                <a:spcPts val="0"/>
              </a:spcBef>
              <a:spcAft>
                <a:spcPts val="0"/>
              </a:spcAft>
              <a:buFont typeface="Arial" panose="020B0604020202020204" pitchFamily="34" charset="0"/>
              <a:buNone/>
            </a:pPr>
            <a:r>
              <a:rPr lang="de-DE" sz="1800" dirty="0">
                <a:effectLst/>
                <a:latin typeface="Calibri" panose="020F0502020204030204" pitchFamily="34" charset="0"/>
              </a:rPr>
              <a:t>-&gt; </a:t>
            </a:r>
            <a:r>
              <a:rPr lang="de-DE" sz="1800" i="1" dirty="0">
                <a:effectLst/>
                <a:latin typeface="Calibri" panose="020F0502020204030204" pitchFamily="34" charset="0"/>
              </a:rPr>
              <a:t>öffentliche und private Dinge: steht in der Mitte und hört/weiß alles (-&gt; Furcht); Prozess; Größe</a:t>
            </a:r>
          </a:p>
          <a:p>
            <a:pPr marL="0" marR="0">
              <a:spcBef>
                <a:spcPts val="0"/>
              </a:spcBef>
              <a:spcAft>
                <a:spcPts val="0"/>
              </a:spcAft>
            </a:pPr>
            <a:r>
              <a:rPr lang="de-DE" sz="1800" dirty="0">
                <a:effectLst/>
                <a:latin typeface="Calibri" panose="020F0502020204030204" pitchFamily="34" charset="0"/>
              </a:rPr>
              <a:t> </a:t>
            </a:r>
          </a:p>
          <a:p>
            <a:pPr marL="0" marR="0">
              <a:spcBef>
                <a:spcPts val="0"/>
              </a:spcBef>
              <a:spcAft>
                <a:spcPts val="0"/>
              </a:spcAft>
            </a:pPr>
            <a:r>
              <a:rPr lang="de-DE" sz="1800" dirty="0">
                <a:effectLst/>
                <a:latin typeface="Calibri" panose="020F0502020204030204" pitchFamily="34" charset="0"/>
              </a:rPr>
              <a:t>=&gt; </a:t>
            </a:r>
            <a:r>
              <a:rPr lang="de-DE" sz="1800" b="1" dirty="0">
                <a:effectLst/>
                <a:latin typeface="Calibri" panose="020F0502020204030204" pitchFamily="34" charset="0"/>
              </a:rPr>
              <a:t>alles eine Personifikation </a:t>
            </a:r>
            <a:r>
              <a:rPr lang="de-DE" sz="1800" dirty="0">
                <a:effectLst/>
                <a:latin typeface="Calibri" panose="020F0502020204030204" pitchFamily="34" charset="0"/>
              </a:rPr>
              <a:t>(Verben + Sinnesorgane; Tag und Nacht etc.) -&gt; </a:t>
            </a:r>
            <a:r>
              <a:rPr lang="de-DE" sz="1800" b="1" dirty="0">
                <a:effectLst/>
                <a:latin typeface="Calibri" panose="020F0502020204030204" pitchFamily="34" charset="0"/>
              </a:rPr>
              <a:t>Verbindung zwischen Gerücht und Mensch (das Erste kann ohne das Zweite nicht existieren) </a:t>
            </a:r>
            <a:r>
              <a:rPr lang="de-DE" sz="1800" dirty="0">
                <a:effectLst/>
                <a:latin typeface="Calibri" panose="020F0502020204030204" pitchFamily="34" charset="0"/>
              </a:rPr>
              <a:t>-&gt; (beispielhaft)</a:t>
            </a:r>
          </a:p>
        </p:txBody>
      </p:sp>
      <p:sp>
        <p:nvSpPr>
          <p:cNvPr id="4" name="Foliennummernplatzhalter 3"/>
          <p:cNvSpPr>
            <a:spLocks noGrp="1"/>
          </p:cNvSpPr>
          <p:nvPr>
            <p:ph type="sldNum" sz="quarter" idx="5"/>
          </p:nvPr>
        </p:nvSpPr>
        <p:spPr/>
        <p:txBody>
          <a:bodyPr/>
          <a:lstStyle/>
          <a:p>
            <a:fld id="{8F691FF1-C1F9-42E7-B56D-950A9FC90CD6}" type="slidenum">
              <a:rPr lang="de-DE" smtClean="0"/>
              <a:t>6</a:t>
            </a:fld>
            <a:endParaRPr lang="de-DE"/>
          </a:p>
        </p:txBody>
      </p:sp>
    </p:spTree>
    <p:extLst>
      <p:ext uri="{BB962C8B-B14F-4D97-AF65-F5344CB8AC3E}">
        <p14:creationId xmlns:p14="http://schemas.microsoft.com/office/powerpoint/2010/main" val="35029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spcBef>
                <a:spcPts val="0"/>
              </a:spcBef>
              <a:spcAft>
                <a:spcPts val="0"/>
              </a:spcAft>
            </a:pPr>
            <a:r>
              <a:rPr lang="de-DE" sz="1200" u="sng" dirty="0">
                <a:effectLst/>
                <a:latin typeface="Calibri" panose="020F0502020204030204" pitchFamily="34" charset="0"/>
              </a:rPr>
              <a:t>Einordnung</a:t>
            </a:r>
            <a:r>
              <a:rPr lang="de-DE" sz="1200" dirty="0">
                <a:effectLst/>
                <a:latin typeface="Calibri" panose="020F0502020204030204" pitchFamily="34" charset="0"/>
              </a:rPr>
              <a:t> IV Buch:</a:t>
            </a:r>
          </a:p>
          <a:p>
            <a:pPr marL="228600" indent="-228600" rtl="0" fontAlgn="ctr">
              <a:spcBef>
                <a:spcPts val="0"/>
              </a:spcBef>
              <a:spcAft>
                <a:spcPts val="0"/>
              </a:spcAft>
              <a:buFont typeface="+mj-lt"/>
              <a:buAutoNum type="arabicPeriod"/>
            </a:pPr>
            <a:r>
              <a:rPr lang="de-DE" sz="1200" b="0" i="0" u="sng" dirty="0">
                <a:effectLst/>
                <a:latin typeface="Calibri" panose="020F0502020204030204" pitchFamily="34" charset="0"/>
              </a:rPr>
              <a:t>Ausgangssituation</a:t>
            </a:r>
            <a:r>
              <a:rPr lang="de-DE" sz="1200" b="0" i="0" dirty="0">
                <a:effectLst/>
                <a:latin typeface="Calibri" panose="020F0502020204030204" pitchFamily="34" charset="0"/>
              </a:rPr>
              <a:t>: Aeneas kommt an und erzählt -&gt; Dido verliebt sich</a:t>
            </a:r>
          </a:p>
          <a:p>
            <a:pPr marL="228600" indent="-228600" rtl="0" fontAlgn="ctr">
              <a:spcBef>
                <a:spcPts val="0"/>
              </a:spcBef>
              <a:spcAft>
                <a:spcPts val="0"/>
              </a:spcAft>
              <a:buFont typeface="+mj-lt"/>
              <a:buAutoNum type="arabicPeriod"/>
            </a:pPr>
            <a:r>
              <a:rPr lang="de-DE" sz="1200" b="0" i="0" dirty="0">
                <a:effectLst/>
                <a:latin typeface="Calibri" panose="020F0502020204030204" pitchFamily="34" charset="0"/>
              </a:rPr>
              <a:t>(berät sich mit Schwester Anna) -&gt; will das die Trojaner bleiben (auch wegen Hilfe)</a:t>
            </a:r>
          </a:p>
          <a:p>
            <a:pPr marL="342900" marR="0" indent="0">
              <a:spcBef>
                <a:spcPts val="0"/>
              </a:spcBef>
              <a:spcAft>
                <a:spcPts val="0"/>
              </a:spcAft>
              <a:buFont typeface="+mj-lt"/>
              <a:buNone/>
            </a:pPr>
            <a:r>
              <a:rPr lang="de-DE" sz="1200" dirty="0">
                <a:effectLst/>
                <a:latin typeface="Calibri" panose="020F0502020204030204" pitchFamily="34" charset="0"/>
              </a:rPr>
              <a:t>Venus und Juno organisieren die Jagdszene -&gt; Höhle (Iarbas </a:t>
            </a:r>
            <a:r>
              <a:rPr lang="de-DE" sz="1200" b="1" dirty="0">
                <a:effectLst/>
                <a:latin typeface="Calibri" panose="020F0502020204030204" pitchFamily="34" charset="0"/>
              </a:rPr>
              <a:t>abgewiesen</a:t>
            </a:r>
            <a:r>
              <a:rPr lang="de-DE" sz="1200" dirty="0">
                <a:effectLst/>
                <a:latin typeface="Calibri" panose="020F0502020204030204" pitchFamily="34" charset="0"/>
              </a:rPr>
              <a:t>)</a:t>
            </a:r>
          </a:p>
          <a:p>
            <a:pPr marL="0" marR="0" rtl="0" fontAlgn="t">
              <a:spcBef>
                <a:spcPts val="0"/>
              </a:spcBef>
              <a:spcAft>
                <a:spcPts val="0"/>
              </a:spcAft>
            </a:pPr>
            <a:endParaRPr lang="it-IT" sz="1200" dirty="0">
              <a:effectLst/>
              <a:latin typeface="Calibri" panose="020F0502020204030204" pitchFamily="34" charset="0"/>
            </a:endParaRPr>
          </a:p>
          <a:p>
            <a:pPr marL="0" marR="0">
              <a:spcBef>
                <a:spcPts val="0"/>
              </a:spcBef>
              <a:spcAft>
                <a:spcPts val="0"/>
              </a:spcAft>
            </a:pPr>
            <a:r>
              <a:rPr lang="de-DE" sz="1200" dirty="0">
                <a:effectLst/>
                <a:latin typeface="Calibri" panose="020F0502020204030204" pitchFamily="34" charset="0"/>
              </a:rPr>
              <a:t>Wichtig:</a:t>
            </a:r>
          </a:p>
          <a:p>
            <a:pPr marL="171450" indent="-171450">
              <a:buFont typeface="Arial" panose="020B0604020202020204" pitchFamily="34" charset="0"/>
              <a:buChar char="•"/>
            </a:pPr>
            <a:r>
              <a:rPr lang="de-DE" dirty="0"/>
              <a:t>Dido ist bekannt -&gt; durch </a:t>
            </a:r>
            <a:r>
              <a:rPr lang="de-DE" u="sng" dirty="0"/>
              <a:t>Treueschwur zu </a:t>
            </a:r>
            <a:r>
              <a:rPr lang="de-DE" u="sng" dirty="0" err="1"/>
              <a:t>Sycchaeus</a:t>
            </a:r>
            <a:r>
              <a:rPr lang="de-DE" u="sng" dirty="0"/>
              <a:t> </a:t>
            </a:r>
            <a:r>
              <a:rPr lang="de-DE" dirty="0"/>
              <a:t>und als starke Königin erwarb sie sich </a:t>
            </a:r>
            <a:r>
              <a:rPr lang="de-DE" b="1" dirty="0"/>
              <a:t>„</a:t>
            </a:r>
            <a:r>
              <a:rPr lang="de-DE" b="1" dirty="0" err="1"/>
              <a:t>fama</a:t>
            </a:r>
            <a:r>
              <a:rPr lang="de-DE" b="1" dirty="0"/>
              <a:t> et </a:t>
            </a:r>
            <a:r>
              <a:rPr lang="de-DE" b="1" dirty="0" err="1"/>
              <a:t>pudor</a:t>
            </a:r>
            <a:r>
              <a:rPr lang="de-DE" b="1" dirty="0"/>
              <a:t>“ als Teil ihres Seins</a:t>
            </a:r>
            <a:endParaRPr lang="de-DE" sz="1200" b="1" dirty="0">
              <a:effectLst/>
              <a:latin typeface="Calibri" panose="020F0502020204030204" pitchFamily="34" charset="0"/>
            </a:endParaRPr>
          </a:p>
          <a:p>
            <a:pPr marL="171450" indent="-171450" rtl="0" fontAlgn="ctr">
              <a:spcBef>
                <a:spcPts val="0"/>
              </a:spcBef>
              <a:spcAft>
                <a:spcPts val="0"/>
              </a:spcAft>
              <a:buFont typeface="Arial" panose="020B0604020202020204" pitchFamily="34" charset="0"/>
              <a:buChar char="•"/>
            </a:pPr>
            <a:r>
              <a:rPr lang="de-DE" sz="1200" dirty="0">
                <a:effectLst/>
                <a:latin typeface="Calibri" panose="020F0502020204030204" pitchFamily="34" charset="0"/>
              </a:rPr>
              <a:t>V. 169-172: Fama (Dido kümmert es nicht, sie bereitet sich selber Schaden dadurch, vergisst ihre Scham, Ruhm; Didos </a:t>
            </a:r>
            <a:r>
              <a:rPr lang="de-DE" sz="1200" b="1" dirty="0">
                <a:effectLst/>
                <a:latin typeface="Calibri" panose="020F0502020204030204" pitchFamily="34" charset="0"/>
              </a:rPr>
              <a:t>Bekenntnis zur "Ehe" (Öffentlichkeit als Rahmenbedingung!)</a:t>
            </a:r>
            <a:r>
              <a:rPr lang="de-DE" sz="1200" dirty="0">
                <a:effectLst/>
                <a:latin typeface="Calibri" panose="020F0502020204030204" pitchFamily="34" charset="0"/>
              </a:rPr>
              <a:t> -&gt; </a:t>
            </a:r>
            <a:r>
              <a:rPr lang="de-DE" sz="1200" b="1" dirty="0">
                <a:effectLst/>
                <a:latin typeface="Calibri" panose="020F0502020204030204" pitchFamily="34" charset="0"/>
              </a:rPr>
              <a:t>Rechtfertigung von der Schuld</a:t>
            </a:r>
            <a:r>
              <a:rPr lang="de-DE" sz="1200" b="1">
                <a:effectLst/>
                <a:latin typeface="Calibri" panose="020F0502020204030204" pitchFamily="34" charset="0"/>
              </a:rPr>
              <a:t>!</a:t>
            </a:r>
            <a:r>
              <a:rPr lang="de-DE" sz="1200">
                <a:effectLst/>
                <a:latin typeface="Calibri" panose="020F0502020204030204" pitchFamily="34" charset="0"/>
              </a:rPr>
              <a:t> </a:t>
            </a:r>
            <a:endParaRPr lang="de-DE" sz="1200" dirty="0">
              <a:effectLst/>
              <a:latin typeface="Calibri" panose="020F0502020204030204" pitchFamily="34" charset="0"/>
            </a:endParaRPr>
          </a:p>
          <a:p>
            <a:pPr marL="342900" marR="0" indent="0">
              <a:spcBef>
                <a:spcPts val="0"/>
              </a:spcBef>
              <a:spcAft>
                <a:spcPts val="0"/>
              </a:spcAft>
              <a:buFont typeface="Arial" panose="020B0604020202020204" pitchFamily="34" charset="0"/>
              <a:buNone/>
            </a:pPr>
            <a:r>
              <a:rPr lang="de-DE" sz="1200" dirty="0">
                <a:effectLst/>
                <a:latin typeface="Calibri" panose="020F0502020204030204" pitchFamily="34" charset="0"/>
              </a:rPr>
              <a:t>-&gt; </a:t>
            </a:r>
            <a:r>
              <a:rPr lang="de-DE" sz="1200" b="1" dirty="0">
                <a:effectLst/>
                <a:latin typeface="Calibri" panose="020F0502020204030204" pitchFamily="34" charset="0"/>
              </a:rPr>
              <a:t>Peripetie + Bekenntnis (Ankündigung einer wichtigen Stelle/Umkehrung)</a:t>
            </a:r>
          </a:p>
          <a:p>
            <a:pPr marL="342900" marR="0" indent="0">
              <a:spcBef>
                <a:spcPts val="0"/>
              </a:spcBef>
              <a:spcAft>
                <a:spcPts val="0"/>
              </a:spcAft>
              <a:buFont typeface="Arial" panose="020B0604020202020204" pitchFamily="34" charset="0"/>
              <a:buNone/>
            </a:pPr>
            <a:r>
              <a:rPr lang="de-DE" sz="1200" b="0" dirty="0">
                <a:effectLst/>
                <a:latin typeface="Calibri" panose="020F0502020204030204" pitchFamily="34" charset="0"/>
              </a:rPr>
              <a:t>-&gt;</a:t>
            </a:r>
            <a:r>
              <a:rPr lang="de-DE" sz="1200" b="1" dirty="0">
                <a:effectLst/>
                <a:latin typeface="Calibri" panose="020F0502020204030204" pitchFamily="34" charset="0"/>
              </a:rPr>
              <a:t> Umsturzmoment (Höhepunkt Höhle -&gt; kausale Folgen führen zur Trennung/Selbstmord/Untergang)</a:t>
            </a:r>
          </a:p>
          <a:p>
            <a:pPr marL="628650" lvl="1" indent="-171450" rtl="0" fontAlgn="ctr">
              <a:spcBef>
                <a:spcPts val="0"/>
              </a:spcBef>
              <a:spcAft>
                <a:spcPts val="0"/>
              </a:spcAft>
              <a:buFont typeface="Arial" panose="020B0604020202020204" pitchFamily="34" charset="0"/>
              <a:buChar char="•"/>
            </a:pPr>
            <a:r>
              <a:rPr lang="de-DE" sz="1200" dirty="0">
                <a:effectLst/>
                <a:latin typeface="Calibri" panose="020F0502020204030204" pitchFamily="34" charset="0"/>
              </a:rPr>
              <a:t>"</a:t>
            </a:r>
            <a:r>
              <a:rPr lang="de-DE" sz="1200" dirty="0" err="1">
                <a:effectLst/>
                <a:latin typeface="Calibri" panose="020F0502020204030204" pitchFamily="34" charset="0"/>
              </a:rPr>
              <a:t>ille</a:t>
            </a:r>
            <a:r>
              <a:rPr lang="de-DE" sz="1200" dirty="0">
                <a:effectLst/>
                <a:latin typeface="Calibri" panose="020F0502020204030204" pitchFamily="34" charset="0"/>
              </a:rPr>
              <a:t> dies </a:t>
            </a:r>
            <a:r>
              <a:rPr lang="de-DE" sz="1200" dirty="0" err="1">
                <a:effectLst/>
                <a:latin typeface="Calibri" panose="020F0502020204030204" pitchFamily="34" charset="0"/>
              </a:rPr>
              <a:t>primus</a:t>
            </a:r>
            <a:r>
              <a:rPr lang="de-DE" sz="1200" dirty="0">
                <a:effectLst/>
                <a:latin typeface="Calibri" panose="020F0502020204030204" pitchFamily="34" charset="0"/>
              </a:rPr>
              <a:t> </a:t>
            </a:r>
            <a:r>
              <a:rPr lang="de-DE" sz="1200" dirty="0" err="1">
                <a:effectLst/>
                <a:latin typeface="Calibri" panose="020F0502020204030204" pitchFamily="34" charset="0"/>
              </a:rPr>
              <a:t>leti</a:t>
            </a:r>
            <a:r>
              <a:rPr lang="de-DE" sz="1200" dirty="0">
                <a:effectLst/>
                <a:latin typeface="Calibri" panose="020F0502020204030204" pitchFamily="34" charset="0"/>
              </a:rPr>
              <a:t> </a:t>
            </a:r>
            <a:r>
              <a:rPr lang="de-DE" sz="1200" dirty="0" err="1">
                <a:effectLst/>
                <a:latin typeface="Calibri" panose="020F0502020204030204" pitchFamily="34" charset="0"/>
              </a:rPr>
              <a:t>primusque</a:t>
            </a:r>
            <a:r>
              <a:rPr lang="de-DE" sz="1200" dirty="0">
                <a:effectLst/>
                <a:latin typeface="Calibri" panose="020F0502020204030204" pitchFamily="34" charset="0"/>
              </a:rPr>
              <a:t> </a:t>
            </a:r>
            <a:r>
              <a:rPr lang="de-DE" sz="1200" dirty="0" err="1">
                <a:effectLst/>
                <a:latin typeface="Calibri" panose="020F0502020204030204" pitchFamily="34" charset="0"/>
              </a:rPr>
              <a:t>malorum</a:t>
            </a:r>
            <a:r>
              <a:rPr lang="de-DE" sz="1200" dirty="0">
                <a:effectLst/>
                <a:latin typeface="Calibri" panose="020F0502020204030204" pitchFamily="34" charset="0"/>
              </a:rPr>
              <a:t> /causa </a:t>
            </a:r>
            <a:r>
              <a:rPr lang="de-DE" sz="1200" dirty="0" err="1">
                <a:effectLst/>
                <a:latin typeface="Calibri" panose="020F0502020204030204" pitchFamily="34" charset="0"/>
              </a:rPr>
              <a:t>fuit</a:t>
            </a:r>
            <a:r>
              <a:rPr lang="de-DE" sz="1200" dirty="0">
                <a:effectLst/>
                <a:latin typeface="Calibri" panose="020F0502020204030204" pitchFamily="34" charset="0"/>
              </a:rPr>
              <a:t>." "</a:t>
            </a:r>
            <a:r>
              <a:rPr lang="de-DE" sz="1200" dirty="0" err="1">
                <a:effectLst/>
                <a:latin typeface="Calibri" panose="020F0502020204030204" pitchFamily="34" charset="0"/>
              </a:rPr>
              <a:t>coniugium</a:t>
            </a:r>
            <a:r>
              <a:rPr lang="de-DE" sz="1200" dirty="0">
                <a:effectLst/>
                <a:latin typeface="Calibri" panose="020F0502020204030204" pitchFamily="34" charset="0"/>
              </a:rPr>
              <a:t> </a:t>
            </a:r>
            <a:r>
              <a:rPr lang="de-DE" sz="1200" dirty="0" err="1">
                <a:effectLst/>
                <a:latin typeface="Calibri" panose="020F0502020204030204" pitchFamily="34" charset="0"/>
              </a:rPr>
              <a:t>vocat</a:t>
            </a:r>
            <a:r>
              <a:rPr lang="de-DE" sz="1200" dirty="0">
                <a:effectLst/>
                <a:latin typeface="Calibri" panose="020F0502020204030204" pitchFamily="34" charset="0"/>
              </a:rPr>
              <a:t>"</a:t>
            </a:r>
          </a:p>
          <a:p>
            <a:pPr marL="342900" marR="0" indent="0">
              <a:spcBef>
                <a:spcPts val="0"/>
              </a:spcBef>
              <a:spcAft>
                <a:spcPts val="0"/>
              </a:spcAft>
              <a:buFont typeface="Arial" panose="020B0604020202020204" pitchFamily="34" charset="0"/>
              <a:buNone/>
            </a:pPr>
            <a:endParaRPr lang="de-DE" sz="1200" dirty="0">
              <a:effectLst/>
              <a:latin typeface="Calibri" panose="020F0502020204030204" pitchFamily="34" charset="0"/>
            </a:endParaRPr>
          </a:p>
          <a:p>
            <a:pPr marL="171450" indent="-171450" rtl="0" fontAlgn="ctr">
              <a:spcBef>
                <a:spcPts val="0"/>
              </a:spcBef>
              <a:spcAft>
                <a:spcPts val="0"/>
              </a:spcAft>
              <a:buFont typeface="Arial" panose="020B0604020202020204" pitchFamily="34" charset="0"/>
              <a:buChar char="•"/>
            </a:pPr>
            <a:r>
              <a:rPr lang="de-DE" sz="1200" dirty="0">
                <a:effectLst/>
                <a:latin typeface="Calibri" panose="020F0502020204030204" pitchFamily="34" charset="0"/>
              </a:rPr>
              <a:t>V. 320-324: Alle schätzen Dido nicht mehr und sie hat ihren </a:t>
            </a:r>
            <a:r>
              <a:rPr lang="de-DE" sz="1200" b="1" dirty="0">
                <a:effectLst/>
                <a:latin typeface="Calibri" panose="020F0502020204030204" pitchFamily="34" charset="0"/>
              </a:rPr>
              <a:t>guten Ruf verloren</a:t>
            </a:r>
            <a:r>
              <a:rPr lang="de-DE" sz="1200" dirty="0">
                <a:effectLst/>
                <a:latin typeface="Calibri" panose="020F0502020204030204" pitchFamily="34" charset="0"/>
              </a:rPr>
              <a:t>; Fama kann eine Person zerstören (</a:t>
            </a:r>
            <a:r>
              <a:rPr lang="de-DE" sz="1200" dirty="0" err="1">
                <a:effectLst/>
                <a:latin typeface="Calibri" panose="020F0502020204030204" pitchFamily="34" charset="0"/>
              </a:rPr>
              <a:t>fama</a:t>
            </a:r>
            <a:r>
              <a:rPr lang="de-DE" sz="1200" dirty="0">
                <a:effectLst/>
                <a:latin typeface="Calibri" panose="020F0502020204030204" pitchFamily="34" charset="0"/>
              </a:rPr>
              <a:t> wendet sich gegen sie)</a:t>
            </a:r>
          </a:p>
          <a:p>
            <a:pPr marL="171450" indent="-171450" rtl="0" fontAlgn="ctr">
              <a:spcBef>
                <a:spcPts val="0"/>
              </a:spcBef>
              <a:spcAft>
                <a:spcPts val="0"/>
              </a:spcAft>
              <a:buFont typeface="Arial" panose="020B0604020202020204" pitchFamily="34" charset="0"/>
              <a:buChar char="•"/>
            </a:pPr>
            <a:r>
              <a:rPr lang="de-DE" sz="1200" dirty="0">
                <a:effectLst/>
                <a:latin typeface="Calibri" panose="020F0502020204030204" pitchFamily="34" charset="0"/>
              </a:rPr>
              <a:t>=&gt; hat </a:t>
            </a:r>
            <a:r>
              <a:rPr lang="de-DE" sz="1200" b="1" dirty="0">
                <a:effectLst/>
                <a:latin typeface="Calibri" panose="020F0502020204030204" pitchFamily="34" charset="0"/>
              </a:rPr>
              <a:t>durch/wegen Fama nichts mehr </a:t>
            </a:r>
            <a:r>
              <a:rPr lang="de-DE" sz="1200" dirty="0">
                <a:effectLst/>
                <a:latin typeface="Calibri" panose="020F0502020204030204" pitchFamily="34" charset="0"/>
              </a:rPr>
              <a:t>(auch Aeneas) -&gt; Selbstmord</a:t>
            </a:r>
          </a:p>
        </p:txBody>
      </p:sp>
      <p:sp>
        <p:nvSpPr>
          <p:cNvPr id="4" name="Foliennummernplatzhalter 3"/>
          <p:cNvSpPr>
            <a:spLocks noGrp="1"/>
          </p:cNvSpPr>
          <p:nvPr>
            <p:ph type="sldNum" sz="quarter" idx="5"/>
          </p:nvPr>
        </p:nvSpPr>
        <p:spPr/>
        <p:txBody>
          <a:bodyPr/>
          <a:lstStyle/>
          <a:p>
            <a:fld id="{8F691FF1-C1F9-42E7-B56D-950A9FC90CD6}" type="slidenum">
              <a:rPr lang="de-DE" smtClean="0"/>
              <a:t>7</a:t>
            </a:fld>
            <a:endParaRPr lang="de-DE"/>
          </a:p>
        </p:txBody>
      </p:sp>
    </p:spTree>
    <p:extLst>
      <p:ext uri="{BB962C8B-B14F-4D97-AF65-F5344CB8AC3E}">
        <p14:creationId xmlns:p14="http://schemas.microsoft.com/office/powerpoint/2010/main" val="425497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Vergil stellt Fama also als schrecklich etc. dar</a:t>
            </a:r>
          </a:p>
          <a:p>
            <a:pPr marL="171450" indent="-171450">
              <a:buFont typeface="Arial" panose="020B0604020202020204" pitchFamily="34" charset="0"/>
              <a:buChar char="•"/>
            </a:pPr>
            <a:r>
              <a:rPr lang="de-DE" dirty="0"/>
              <a:t>Aber sie ist </a:t>
            </a:r>
            <a:r>
              <a:rPr lang="de-DE" u="sng" dirty="0"/>
              <a:t>nicht rein mythologisch (unvorstellbar)</a:t>
            </a:r>
            <a:r>
              <a:rPr lang="de-DE" dirty="0"/>
              <a:t>, weil sie einen </a:t>
            </a:r>
            <a:r>
              <a:rPr lang="de-DE" u="sng" dirty="0"/>
              <a:t>direkten/realen Einfluss </a:t>
            </a:r>
            <a:r>
              <a:rPr lang="de-DE" dirty="0"/>
              <a: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=&gt; </a:t>
            </a:r>
            <a:r>
              <a:rPr lang="de-DE" b="1" dirty="0"/>
              <a:t>Wirken in der Realität </a:t>
            </a:r>
            <a:r>
              <a:rPr lang="de-DE" dirty="0"/>
              <a:t>als die </a:t>
            </a:r>
            <a:r>
              <a:rPr lang="de-DE" b="1" dirty="0"/>
              <a:t>Verbindung der Menschen und Götter </a:t>
            </a:r>
            <a:r>
              <a:rPr lang="de-DE" dirty="0"/>
              <a:t>(„mirabile dictu“ =&gt; Verbindung zwischen Gott und Mensch (erstaunlich, so viele Federn wie Augen! -&gt; furchteinflößend!!!))</a:t>
            </a:r>
          </a:p>
          <a:p>
            <a:pPr marL="171450" indent="-171450">
              <a:buFont typeface="Arial" panose="020B0604020202020204" pitchFamily="34" charset="0"/>
              <a:buChar char="•"/>
            </a:pPr>
            <a:r>
              <a:rPr lang="de-DE" dirty="0"/>
              <a:t>Vergil zeigt dieses Wirken:</a:t>
            </a:r>
          </a:p>
          <a:p>
            <a:pPr marL="628650" lvl="1" indent="-171450">
              <a:buFont typeface="Arial" panose="020B0604020202020204" pitchFamily="34" charset="0"/>
              <a:buChar char="•"/>
            </a:pPr>
            <a:r>
              <a:rPr lang="de-DE" dirty="0"/>
              <a:t>Es wird das sich eigenständig in Raum/Wirklichkeit/Welt </a:t>
            </a:r>
            <a:r>
              <a:rPr lang="de-DE" b="1" dirty="0"/>
              <a:t>bewegende Wort</a:t>
            </a:r>
            <a:r>
              <a:rPr lang="de-DE" dirty="0"/>
              <a:t> gezeigt (</a:t>
            </a:r>
            <a:r>
              <a:rPr lang="de-DE" b="1" dirty="0"/>
              <a:t>Dynamik des Wortes </a:t>
            </a:r>
            <a:r>
              <a:rPr lang="de-DE" dirty="0"/>
              <a:t>= Fama)</a:t>
            </a:r>
          </a:p>
          <a:p>
            <a:pPr marL="742950" lvl="1" indent="-285750">
              <a:buFont typeface="Symbol" panose="05050102010706020507" pitchFamily="18" charset="2"/>
              <a:buChar char="Þ"/>
            </a:pPr>
            <a:r>
              <a:rPr lang="de-DE" b="1" dirty="0"/>
              <a:t>Verkündung</a:t>
            </a:r>
            <a:r>
              <a:rPr lang="de-DE" dirty="0"/>
              <a:t>/Weitervermittlung der von den Menschen selbst verdrehten (oder nicht) Informationen</a:t>
            </a:r>
          </a:p>
          <a:p>
            <a:pPr marL="457200" lvl="1" indent="0">
              <a:buFont typeface="Symbol" panose="05050102010706020507" pitchFamily="18" charset="2"/>
              <a:buNone/>
            </a:pPr>
            <a:endParaRPr lang="de-DE" dirty="0"/>
          </a:p>
          <a:p>
            <a:r>
              <a:rPr lang="de-DE" dirty="0"/>
              <a:t>Vergil geht nicht auf die Ursache dieser Dynamik ein (Unsicherheit/kollektive Sorge)</a:t>
            </a:r>
          </a:p>
          <a:p>
            <a:pPr lvl="1"/>
            <a:r>
              <a:rPr lang="de-DE" dirty="0"/>
              <a:t>-&gt; Vielmehr auf die Aussage, </a:t>
            </a:r>
            <a:r>
              <a:rPr lang="de-DE" b="1" dirty="0"/>
              <a:t>Folgen und Ausmaß (-&gt; Zerstörung)</a:t>
            </a:r>
          </a:p>
          <a:p>
            <a:pPr lvl="1"/>
            <a:endParaRPr lang="de-DE" b="1"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de-DE" sz="1200" i="1" dirty="0">
                <a:effectLst/>
                <a:latin typeface="Calibri" panose="020F0502020204030204" pitchFamily="34" charset="0"/>
              </a:rPr>
              <a:t>Fama = Kellnerin der Gerüchteküche</a:t>
            </a:r>
          </a:p>
        </p:txBody>
      </p:sp>
      <p:sp>
        <p:nvSpPr>
          <p:cNvPr id="4" name="Foliennummernplatzhalter 3"/>
          <p:cNvSpPr>
            <a:spLocks noGrp="1"/>
          </p:cNvSpPr>
          <p:nvPr>
            <p:ph type="sldNum" sz="quarter" idx="5"/>
          </p:nvPr>
        </p:nvSpPr>
        <p:spPr/>
        <p:txBody>
          <a:bodyPr/>
          <a:lstStyle/>
          <a:p>
            <a:fld id="{8F691FF1-C1F9-42E7-B56D-950A9FC90CD6}" type="slidenum">
              <a:rPr lang="de-DE" smtClean="0"/>
              <a:t>8</a:t>
            </a:fld>
            <a:endParaRPr lang="de-DE"/>
          </a:p>
        </p:txBody>
      </p:sp>
    </p:spTree>
    <p:extLst>
      <p:ext uri="{BB962C8B-B14F-4D97-AF65-F5344CB8AC3E}">
        <p14:creationId xmlns:p14="http://schemas.microsoft.com/office/powerpoint/2010/main" val="280917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spcBef>
                <a:spcPts val="0"/>
              </a:spcBef>
              <a:spcAft>
                <a:spcPts val="0"/>
              </a:spcAft>
            </a:pPr>
            <a:r>
              <a:rPr lang="de-DE" sz="1800" dirty="0">
                <a:effectLst/>
                <a:latin typeface="Calibri" panose="020F0502020204030204" pitchFamily="34" charset="0"/>
              </a:rPr>
              <a:t>Was bleibt uns von der Fama? -&gt; was ist modern daran? </a:t>
            </a:r>
          </a:p>
          <a:p>
            <a:endParaRPr lang="de-DE" dirty="0"/>
          </a:p>
          <a:p>
            <a:pPr marL="342900" indent="-342900" rtl="0" fontAlgn="ctr">
              <a:spcBef>
                <a:spcPts val="0"/>
              </a:spcBef>
              <a:spcAft>
                <a:spcPts val="0"/>
              </a:spcAft>
              <a:buFont typeface="+mj-lt"/>
              <a:buAutoNum type="arabicPeriod"/>
            </a:pPr>
            <a:r>
              <a:rPr lang="de-DE" sz="1800" b="0" i="0" dirty="0">
                <a:effectLst/>
                <a:latin typeface="Calibri" panose="020F0502020204030204" pitchFamily="34" charset="0"/>
              </a:rPr>
              <a:t>Es kommt zu Schlechtem nur weil es davor </a:t>
            </a:r>
            <a:r>
              <a:rPr lang="de-DE" sz="1800" b="1" i="0" dirty="0">
                <a:effectLst/>
                <a:latin typeface="Calibri" panose="020F0502020204030204" pitchFamily="34" charset="0"/>
              </a:rPr>
              <a:t>positive </a:t>
            </a:r>
            <a:r>
              <a:rPr lang="de-DE" sz="1800" b="1" i="0" dirty="0" err="1">
                <a:effectLst/>
                <a:latin typeface="Calibri" panose="020F0502020204030204" pitchFamily="34" charset="0"/>
              </a:rPr>
              <a:t>fama</a:t>
            </a:r>
            <a:r>
              <a:rPr lang="de-DE" sz="1800" b="1" i="0" dirty="0">
                <a:effectLst/>
                <a:latin typeface="Calibri" panose="020F0502020204030204" pitchFamily="34" charset="0"/>
              </a:rPr>
              <a:t> </a:t>
            </a:r>
            <a:r>
              <a:rPr lang="de-DE" sz="1800" b="0" i="0" dirty="0">
                <a:effectLst/>
                <a:latin typeface="Calibri" panose="020F0502020204030204" pitchFamily="34" charset="0"/>
              </a:rPr>
              <a:t>gab </a:t>
            </a:r>
          </a:p>
          <a:p>
            <a:pPr marL="342900" marR="0">
              <a:spcBef>
                <a:spcPts val="0"/>
              </a:spcBef>
              <a:spcAft>
                <a:spcPts val="0"/>
              </a:spcAft>
            </a:pPr>
            <a:r>
              <a:rPr lang="de-DE" sz="1800" b="1" dirty="0">
                <a:effectLst/>
                <a:latin typeface="Calibri" panose="020F0502020204030204" pitchFamily="34" charset="0"/>
              </a:rPr>
              <a:t>Ruf/Reputation/Image (das gibt es noch) </a:t>
            </a:r>
            <a:r>
              <a:rPr lang="de-DE" sz="1800" dirty="0">
                <a:effectLst/>
                <a:latin typeface="Calibri" panose="020F0502020204030204" pitchFamily="34" charset="0"/>
              </a:rPr>
              <a:t>-&gt; Der (bekannte) Mensch will einen guten Ruf haben/hat einen bestimmten Ruf</a:t>
            </a:r>
          </a:p>
          <a:p>
            <a:pPr marL="742950" lvl="1" indent="-285750" rtl="0" fontAlgn="ctr">
              <a:spcBef>
                <a:spcPts val="0"/>
              </a:spcBef>
              <a:spcAft>
                <a:spcPts val="0"/>
              </a:spcAft>
              <a:buFont typeface="Arial" panose="020B0604020202020204" pitchFamily="34" charset="0"/>
              <a:buChar char="•"/>
            </a:pPr>
            <a:r>
              <a:rPr lang="de-DE" sz="1800" b="1" dirty="0">
                <a:effectLst/>
                <a:latin typeface="Calibri" panose="020F0502020204030204" pitchFamily="34" charset="0"/>
              </a:rPr>
              <a:t>-&gt; Image kann von dieser Dynamik der Fama zerstört werden! </a:t>
            </a:r>
            <a:r>
              <a:rPr lang="de-DE" sz="1800" dirty="0">
                <a:effectLst/>
                <a:latin typeface="Calibri" panose="020F0502020204030204" pitchFamily="34" charset="0"/>
              </a:rPr>
              <a:t>Auch heute in den </a:t>
            </a:r>
            <a:r>
              <a:rPr lang="de-DE" sz="1800" dirty="0" err="1">
                <a:effectLst/>
                <a:latin typeface="Calibri" panose="020F0502020204030204" pitchFamily="34" charset="0"/>
              </a:rPr>
              <a:t>Social</a:t>
            </a:r>
            <a:r>
              <a:rPr lang="de-DE" sz="1800" dirty="0">
                <a:effectLst/>
                <a:latin typeface="Calibri" panose="020F0502020204030204" pitchFamily="34" charset="0"/>
              </a:rPr>
              <a:t> </a:t>
            </a:r>
            <a:r>
              <a:rPr lang="de-DE" sz="1800" dirty="0" err="1">
                <a:effectLst/>
                <a:latin typeface="Calibri" panose="020F0502020204030204" pitchFamily="34" charset="0"/>
              </a:rPr>
              <a:t>Medias</a:t>
            </a:r>
            <a:endParaRPr lang="de-DE" sz="1800" dirty="0">
              <a:effectLst/>
              <a:latin typeface="Calibri" panose="020F0502020204030204" pitchFamily="34" charset="0"/>
            </a:endParaRPr>
          </a:p>
          <a:p>
            <a:pPr marL="742950" lvl="1" indent="-285750" rtl="0" fontAlgn="ctr">
              <a:spcBef>
                <a:spcPts val="0"/>
              </a:spcBef>
              <a:spcAft>
                <a:spcPts val="0"/>
              </a:spcAft>
              <a:buFont typeface="Arial" panose="020B0604020202020204" pitchFamily="34" charset="0"/>
              <a:buChar char="•"/>
            </a:pPr>
            <a:r>
              <a:rPr lang="de-DE" sz="1800" dirty="0">
                <a:effectLst/>
                <a:latin typeface="Calibri" panose="020F0502020204030204" pitchFamily="34" charset="0"/>
              </a:rPr>
              <a:t>Ein Bsp.: Wenn die infecta stärker sind als die </a:t>
            </a:r>
            <a:r>
              <a:rPr lang="de-DE" sz="1800" dirty="0" err="1">
                <a:effectLst/>
                <a:latin typeface="Calibri" panose="020F0502020204030204" pitchFamily="34" charset="0"/>
              </a:rPr>
              <a:t>facta</a:t>
            </a:r>
            <a:r>
              <a:rPr lang="de-DE" sz="1800" dirty="0">
                <a:effectLst/>
                <a:latin typeface="Calibri" panose="020F0502020204030204" pitchFamily="34" charset="0"/>
              </a:rPr>
              <a:t> werden es Fake News! Durch sie kann der Ruf auch zerstört werden! -&gt; oft bei Menschen im Scheinwerferlicht (auch in der Aeneis) =&gt;</a:t>
            </a:r>
            <a:r>
              <a:rPr lang="de-DE" sz="1800" b="1" dirty="0">
                <a:effectLst/>
                <a:latin typeface="Calibri" panose="020F0502020204030204" pitchFamily="34" charset="0"/>
              </a:rPr>
              <a:t> Diffamierung bleibt </a:t>
            </a:r>
            <a:endParaRPr lang="de-DE" sz="1800" b="1" i="0" dirty="0">
              <a:effectLst/>
              <a:latin typeface="Calibri" panose="020F0502020204030204" pitchFamily="34" charset="0"/>
            </a:endParaRPr>
          </a:p>
          <a:p>
            <a:pPr marL="457200" lvl="1" indent="0" rtl="0" fontAlgn="ctr">
              <a:spcBef>
                <a:spcPts val="0"/>
              </a:spcBef>
              <a:spcAft>
                <a:spcPts val="0"/>
              </a:spcAft>
              <a:buFont typeface="Arial" panose="020B0604020202020204" pitchFamily="34" charset="0"/>
              <a:buNone/>
            </a:pPr>
            <a:endParaRPr lang="de-DE" sz="1800" b="0" i="0" dirty="0">
              <a:effectLst/>
              <a:latin typeface="Calibri" panose="020F0502020204030204" pitchFamily="34" charset="0"/>
            </a:endParaRPr>
          </a:p>
          <a:p>
            <a:pPr rtl="0" fontAlgn="ctr">
              <a:spcBef>
                <a:spcPts val="0"/>
              </a:spcBef>
              <a:spcAft>
                <a:spcPts val="0"/>
              </a:spcAft>
              <a:buFont typeface="+mj-lt"/>
              <a:buNone/>
            </a:pPr>
            <a:r>
              <a:rPr lang="de-DE" sz="1800" b="0" i="0" dirty="0">
                <a:effectLst/>
                <a:latin typeface="Calibri" panose="020F0502020204030204" pitchFamily="34" charset="0"/>
              </a:rPr>
              <a:t>2. </a:t>
            </a:r>
            <a:r>
              <a:rPr lang="de-DE" sz="1100" b="0" i="0" dirty="0">
                <a:effectLst/>
                <a:latin typeface="Calibri" panose="020F0502020204030204" pitchFamily="34" charset="0"/>
              </a:rPr>
              <a:t>=&gt; </a:t>
            </a:r>
            <a:r>
              <a:rPr lang="de-DE" sz="1100" b="1" i="0" dirty="0">
                <a:effectLst/>
                <a:latin typeface="Calibri" panose="020F0502020204030204" pitchFamily="34" charset="0"/>
              </a:rPr>
              <a:t>Wir sind Sklaven unseres Images/unserer positiven </a:t>
            </a:r>
            <a:r>
              <a:rPr lang="de-DE" sz="1100" b="1" i="0" dirty="0" err="1">
                <a:effectLst/>
                <a:latin typeface="Calibri" panose="020F0502020204030204" pitchFamily="34" charset="0"/>
              </a:rPr>
              <a:t>fama</a:t>
            </a:r>
            <a:r>
              <a:rPr lang="de-DE" sz="1100" b="1" i="0" dirty="0">
                <a:effectLst/>
                <a:latin typeface="Calibri" panose="020F0502020204030204" pitchFamily="34" charset="0"/>
              </a:rPr>
              <a:t> (wie Dido)</a:t>
            </a:r>
          </a:p>
          <a:p>
            <a:pPr marL="742950" lvl="1" indent="-285750" rtl="0" fontAlgn="ctr">
              <a:spcBef>
                <a:spcPts val="0"/>
              </a:spcBef>
              <a:spcAft>
                <a:spcPts val="0"/>
              </a:spcAft>
              <a:buFont typeface="Courier New" panose="02070309020205020404" pitchFamily="49" charset="0"/>
              <a:buChar char="o"/>
            </a:pPr>
            <a:r>
              <a:rPr lang="de-DE" sz="1100" b="0" i="0" dirty="0">
                <a:effectLst/>
                <a:latin typeface="Calibri" panose="020F0502020204030204" pitchFamily="34" charset="0"/>
              </a:rPr>
              <a:t>-&gt; es kann </a:t>
            </a:r>
            <a:r>
              <a:rPr lang="de-DE" sz="1100" b="1" i="0" dirty="0">
                <a:effectLst/>
                <a:latin typeface="Calibri" panose="020F0502020204030204" pitchFamily="34" charset="0"/>
              </a:rPr>
              <a:t>schnell und leicht</a:t>
            </a:r>
            <a:r>
              <a:rPr lang="de-DE" sz="1100" b="0" i="0" dirty="0">
                <a:effectLst/>
                <a:latin typeface="Calibri" panose="020F0502020204030204" pitchFamily="34" charset="0"/>
              </a:rPr>
              <a:t> zerstört werden</a:t>
            </a:r>
          </a:p>
          <a:p>
            <a:pPr marL="742950" lvl="1" indent="-285750" rtl="0" fontAlgn="ctr">
              <a:spcBef>
                <a:spcPts val="0"/>
              </a:spcBef>
              <a:spcAft>
                <a:spcPts val="0"/>
              </a:spcAft>
              <a:buFont typeface="Courier New" panose="02070309020205020404" pitchFamily="49" charset="0"/>
              <a:buChar char="o"/>
            </a:pPr>
            <a:r>
              <a:rPr lang="de-DE" sz="1100" b="0" i="0" dirty="0">
                <a:effectLst/>
                <a:latin typeface="Calibri" panose="020F0502020204030204" pitchFamily="34" charset="0"/>
              </a:rPr>
              <a:t>Aktualität -&gt; </a:t>
            </a:r>
            <a:r>
              <a:rPr lang="de-DE" sz="1100" b="1" i="0" dirty="0" err="1">
                <a:effectLst/>
                <a:latin typeface="Calibri" panose="020F0502020204030204" pitchFamily="34" charset="0"/>
              </a:rPr>
              <a:t>territat</a:t>
            </a:r>
            <a:endParaRPr lang="de-DE" sz="1100" b="1" i="0" dirty="0">
              <a:effectLst/>
              <a:latin typeface="Calibri" panose="020F0502020204030204" pitchFamily="34" charset="0"/>
            </a:endParaRPr>
          </a:p>
          <a:p>
            <a:pPr marL="0" lvl="0" indent="0" rtl="0" fontAlgn="ctr">
              <a:spcBef>
                <a:spcPts val="0"/>
              </a:spcBef>
              <a:spcAft>
                <a:spcPts val="0"/>
              </a:spcAft>
              <a:buFont typeface="Arial" panose="020B0604020202020204" pitchFamily="34" charset="0"/>
              <a:buNone/>
            </a:pPr>
            <a:endParaRPr lang="de-DE" sz="1800" b="0" i="0" dirty="0">
              <a:effectLst/>
              <a:latin typeface="Calibri" panose="020F0502020204030204" pitchFamily="34" charset="0"/>
            </a:endParaRPr>
          </a:p>
          <a:p>
            <a:pPr marL="0" lvl="0" indent="0" rtl="0" fontAlgn="ctr">
              <a:spcBef>
                <a:spcPts val="0"/>
              </a:spcBef>
              <a:spcAft>
                <a:spcPts val="0"/>
              </a:spcAft>
              <a:buFont typeface="Arial" panose="020B0604020202020204" pitchFamily="34" charset="0"/>
              <a:buNone/>
            </a:pPr>
            <a:r>
              <a:rPr lang="de-DE" sz="1800" b="0" i="0" dirty="0">
                <a:effectLst/>
                <a:latin typeface="Calibri" panose="020F0502020204030204" pitchFamily="34" charset="0"/>
              </a:rPr>
              <a:t>3. Sinnesorgane/Schnelligkeit/immer </a:t>
            </a:r>
            <a:r>
              <a:rPr lang="de-DE" sz="1800" b="0" i="0" u="sng" dirty="0">
                <a:effectLst/>
                <a:latin typeface="Calibri" panose="020F0502020204030204" pitchFamily="34" charset="0"/>
              </a:rPr>
              <a:t>wie heute </a:t>
            </a:r>
            <a:r>
              <a:rPr lang="de-DE" sz="1800" b="0" i="0" dirty="0">
                <a:effectLst/>
                <a:latin typeface="Calibri" panose="020F0502020204030204" pitchFamily="34" charset="0"/>
              </a:rPr>
              <a:t>(Dynamik)</a:t>
            </a:r>
          </a:p>
          <a:p>
            <a:pPr marL="628650" marR="0" indent="-285750">
              <a:spcBef>
                <a:spcPts val="0"/>
              </a:spcBef>
              <a:spcAft>
                <a:spcPts val="0"/>
              </a:spcAft>
              <a:buFont typeface="Symbol" panose="05050102010706020507" pitchFamily="18" charset="2"/>
              <a:buChar char="Þ"/>
            </a:pPr>
            <a:r>
              <a:rPr lang="de-DE" sz="1800" b="1" dirty="0">
                <a:effectLst/>
                <a:latin typeface="Calibri" panose="020F0502020204030204" pitchFamily="34" charset="0"/>
              </a:rPr>
              <a:t>noch schneller </a:t>
            </a:r>
            <a:r>
              <a:rPr lang="de-DE" sz="1800" dirty="0">
                <a:effectLst/>
                <a:latin typeface="Calibri" panose="020F0502020204030204" pitchFamily="34" charset="0"/>
              </a:rPr>
              <a:t>heute über SM ("</a:t>
            </a:r>
            <a:r>
              <a:rPr lang="de-DE" sz="1800" dirty="0" err="1">
                <a:effectLst/>
                <a:latin typeface="Calibri" panose="020F0502020204030204" pitchFamily="34" charset="0"/>
              </a:rPr>
              <a:t>Extemplo</a:t>
            </a:r>
            <a:r>
              <a:rPr lang="de-DE" sz="1800" dirty="0">
                <a:effectLst/>
                <a:latin typeface="Calibri" panose="020F0502020204030204" pitchFamily="34" charset="0"/>
              </a:rPr>
              <a:t> […] </a:t>
            </a:r>
            <a:r>
              <a:rPr lang="de-DE" sz="1800" dirty="0" err="1">
                <a:effectLst/>
                <a:latin typeface="Calibri" panose="020F0502020204030204" pitchFamily="34" charset="0"/>
              </a:rPr>
              <a:t>it</a:t>
            </a:r>
            <a:r>
              <a:rPr lang="de-DE" sz="1800" dirty="0">
                <a:effectLst/>
                <a:latin typeface="Calibri" panose="020F0502020204030204" pitchFamily="34" charset="0"/>
              </a:rPr>
              <a:t>" (V.173); "</a:t>
            </a:r>
            <a:r>
              <a:rPr lang="de-DE" sz="1800" dirty="0" err="1">
                <a:effectLst/>
                <a:latin typeface="Calibri" panose="020F0502020204030204" pitchFamily="34" charset="0"/>
              </a:rPr>
              <a:t>mobilitate</a:t>
            </a:r>
            <a:r>
              <a:rPr lang="de-DE" sz="1800" dirty="0">
                <a:effectLst/>
                <a:latin typeface="Calibri" panose="020F0502020204030204" pitchFamily="34" charset="0"/>
              </a:rPr>
              <a:t> </a:t>
            </a:r>
            <a:r>
              <a:rPr lang="de-DE" sz="1800" dirty="0" err="1">
                <a:effectLst/>
                <a:latin typeface="Calibri" panose="020F0502020204030204" pitchFamily="34" charset="0"/>
              </a:rPr>
              <a:t>viget</a:t>
            </a:r>
            <a:r>
              <a:rPr lang="de-DE" sz="1800" dirty="0">
                <a:effectLst/>
                <a:latin typeface="Calibri" panose="020F0502020204030204" pitchFamily="34" charset="0"/>
              </a:rPr>
              <a:t>" (V.175); "</a:t>
            </a:r>
            <a:r>
              <a:rPr lang="de-DE" sz="1800" dirty="0" err="1">
                <a:effectLst/>
                <a:latin typeface="Calibri" panose="020F0502020204030204" pitchFamily="34" charset="0"/>
              </a:rPr>
              <a:t>virisque</a:t>
            </a:r>
            <a:r>
              <a:rPr lang="de-DE" sz="1800" dirty="0">
                <a:effectLst/>
                <a:latin typeface="Calibri" panose="020F0502020204030204" pitchFamily="34" charset="0"/>
              </a:rPr>
              <a:t> </a:t>
            </a:r>
            <a:r>
              <a:rPr lang="de-DE" sz="1800" dirty="0" err="1">
                <a:effectLst/>
                <a:latin typeface="Calibri" panose="020F0502020204030204" pitchFamily="34" charset="0"/>
              </a:rPr>
              <a:t>adquirit</a:t>
            </a:r>
            <a:r>
              <a:rPr lang="de-DE" sz="1800" dirty="0">
                <a:effectLst/>
                <a:latin typeface="Calibri" panose="020F0502020204030204" pitchFamily="34" charset="0"/>
              </a:rPr>
              <a:t> </a:t>
            </a:r>
            <a:r>
              <a:rPr lang="de-DE" sz="1800" dirty="0" err="1">
                <a:effectLst/>
                <a:latin typeface="Calibri" panose="020F0502020204030204" pitchFamily="34" charset="0"/>
              </a:rPr>
              <a:t>eundo</a:t>
            </a:r>
            <a:r>
              <a:rPr lang="de-DE" sz="1800" dirty="0">
                <a:effectLst/>
                <a:latin typeface="Calibri" panose="020F0502020204030204" pitchFamily="34" charset="0"/>
              </a:rPr>
              <a:t>" (V.175)), </a:t>
            </a:r>
            <a:r>
              <a:rPr lang="de-DE" sz="1800" b="1" dirty="0">
                <a:effectLst/>
                <a:latin typeface="Calibri" panose="020F0502020204030204" pitchFamily="34" charset="0"/>
              </a:rPr>
              <a:t>leichter jemanden zu zerstören</a:t>
            </a:r>
            <a:r>
              <a:rPr lang="de-DE" sz="1800" dirty="0">
                <a:effectLst/>
                <a:latin typeface="Calibri" panose="020F0502020204030204" pitchFamily="34" charset="0"/>
              </a:rPr>
              <a:t>; man weiß nicht mehr was wahr oder falsch ist ("</a:t>
            </a:r>
            <a:r>
              <a:rPr lang="de-DE" sz="1800" dirty="0" err="1">
                <a:effectLst/>
                <a:latin typeface="Calibri" panose="020F0502020204030204" pitchFamily="34" charset="0"/>
              </a:rPr>
              <a:t>tam</a:t>
            </a:r>
            <a:r>
              <a:rPr lang="de-DE" sz="1800" dirty="0">
                <a:effectLst/>
                <a:latin typeface="Calibri" panose="020F0502020204030204" pitchFamily="34" charset="0"/>
              </a:rPr>
              <a:t> </a:t>
            </a:r>
            <a:r>
              <a:rPr lang="de-DE" sz="1800" dirty="0" err="1">
                <a:effectLst/>
                <a:latin typeface="Calibri" panose="020F0502020204030204" pitchFamily="34" charset="0"/>
              </a:rPr>
              <a:t>ficti</a:t>
            </a:r>
            <a:r>
              <a:rPr lang="de-DE" sz="1800" dirty="0">
                <a:effectLst/>
                <a:latin typeface="Calibri" panose="020F0502020204030204" pitchFamily="34" charset="0"/>
              </a:rPr>
              <a:t> pravique </a:t>
            </a:r>
            <a:r>
              <a:rPr lang="de-DE" sz="1800" dirty="0" err="1">
                <a:effectLst/>
                <a:latin typeface="Calibri" panose="020F0502020204030204" pitchFamily="34" charset="0"/>
              </a:rPr>
              <a:t>tenax</a:t>
            </a:r>
            <a:r>
              <a:rPr lang="de-DE" sz="1800" dirty="0">
                <a:effectLst/>
                <a:latin typeface="Calibri" panose="020F0502020204030204" pitchFamily="34" charset="0"/>
              </a:rPr>
              <a:t> quam </a:t>
            </a:r>
            <a:r>
              <a:rPr lang="de-DE" sz="1800" dirty="0" err="1">
                <a:effectLst/>
                <a:latin typeface="Calibri" panose="020F0502020204030204" pitchFamily="34" charset="0"/>
              </a:rPr>
              <a:t>nuntia</a:t>
            </a:r>
            <a:r>
              <a:rPr lang="de-DE" sz="1800" dirty="0">
                <a:effectLst/>
                <a:latin typeface="Calibri" panose="020F0502020204030204" pitchFamily="34" charset="0"/>
              </a:rPr>
              <a:t> </a:t>
            </a:r>
            <a:r>
              <a:rPr lang="de-DE" sz="1800" dirty="0" err="1">
                <a:effectLst/>
                <a:latin typeface="Calibri" panose="020F0502020204030204" pitchFamily="34" charset="0"/>
              </a:rPr>
              <a:t>veri</a:t>
            </a:r>
            <a:r>
              <a:rPr lang="de-DE" sz="1800" dirty="0">
                <a:effectLst/>
                <a:latin typeface="Calibri" panose="020F0502020204030204" pitchFamily="34" charset="0"/>
              </a:rPr>
              <a:t>" (V.188); "</a:t>
            </a:r>
            <a:r>
              <a:rPr lang="de-DE" sz="1800" dirty="0" err="1">
                <a:effectLst/>
                <a:latin typeface="Calibri" panose="020F0502020204030204" pitchFamily="34" charset="0"/>
              </a:rPr>
              <a:t>pariter</a:t>
            </a:r>
            <a:r>
              <a:rPr lang="de-DE" sz="1800" dirty="0">
                <a:effectLst/>
                <a:latin typeface="Calibri" panose="020F0502020204030204" pitchFamily="34" charset="0"/>
              </a:rPr>
              <a:t> </a:t>
            </a:r>
            <a:r>
              <a:rPr lang="de-DE" sz="1800" dirty="0" err="1">
                <a:effectLst/>
                <a:latin typeface="Calibri" panose="020F0502020204030204" pitchFamily="34" charset="0"/>
              </a:rPr>
              <a:t>facta</a:t>
            </a:r>
            <a:r>
              <a:rPr lang="de-DE" sz="1800" dirty="0">
                <a:effectLst/>
                <a:latin typeface="Calibri" panose="020F0502020204030204" pitchFamily="34" charset="0"/>
              </a:rPr>
              <a:t> atque infecta </a:t>
            </a:r>
            <a:r>
              <a:rPr lang="de-DE" sz="1800" dirty="0" err="1">
                <a:effectLst/>
                <a:latin typeface="Calibri" panose="020F0502020204030204" pitchFamily="34" charset="0"/>
              </a:rPr>
              <a:t>canebat</a:t>
            </a:r>
            <a:r>
              <a:rPr lang="de-DE" sz="1800" dirty="0">
                <a:effectLst/>
                <a:latin typeface="Calibri" panose="020F0502020204030204" pitchFamily="34" charset="0"/>
              </a:rPr>
              <a:t>" (V.190)) -&gt; </a:t>
            </a:r>
            <a:r>
              <a:rPr lang="de-DE" sz="1800" u="sng" dirty="0">
                <a:effectLst/>
                <a:latin typeface="Calibri" panose="020F0502020204030204" pitchFamily="34" charset="0"/>
              </a:rPr>
              <a:t>Gleiche Schnelligkeit bei guten und schlechten Sachen </a:t>
            </a:r>
            <a:r>
              <a:rPr lang="de-DE" sz="1800" dirty="0">
                <a:effectLst/>
                <a:latin typeface="Calibri" panose="020F0502020204030204" pitchFamily="34" charset="0"/>
              </a:rPr>
              <a:t>-&gt; </a:t>
            </a:r>
            <a:r>
              <a:rPr lang="de-DE" sz="1800" b="1" dirty="0">
                <a:effectLst/>
                <a:latin typeface="Calibri" panose="020F0502020204030204" pitchFamily="34" charset="0"/>
              </a:rPr>
              <a:t>Vergil fast prophetisch </a:t>
            </a:r>
          </a:p>
          <a:p>
            <a:pPr marL="342900" marR="0" indent="0">
              <a:spcBef>
                <a:spcPts val="0"/>
              </a:spcBef>
              <a:spcAft>
                <a:spcPts val="0"/>
              </a:spcAft>
              <a:buFont typeface="Symbol" panose="05050102010706020507" pitchFamily="18" charset="2"/>
              <a:buNone/>
            </a:pPr>
            <a:endParaRPr lang="de-DE" sz="1800" dirty="0">
              <a:effectLst/>
              <a:latin typeface="Calibri" panose="020F0502020204030204" pitchFamily="34" charset="0"/>
            </a:endParaRPr>
          </a:p>
          <a:p>
            <a:pPr marL="742950" lvl="1" indent="-285750" rtl="0" fontAlgn="ctr">
              <a:spcBef>
                <a:spcPts val="0"/>
              </a:spcBef>
              <a:spcAft>
                <a:spcPts val="0"/>
              </a:spcAft>
              <a:buFont typeface="Arial" panose="020B0604020202020204" pitchFamily="34" charset="0"/>
              <a:buChar char="•"/>
            </a:pPr>
            <a:r>
              <a:rPr lang="de-DE" sz="1800" dirty="0">
                <a:effectLst/>
                <a:latin typeface="Calibri" panose="020F0502020204030204" pitchFamily="34" charset="0"/>
              </a:rPr>
              <a:t>Cyberverletzung ist </a:t>
            </a:r>
            <a:r>
              <a:rPr lang="de-DE" sz="1800" b="1" dirty="0">
                <a:effectLst/>
                <a:latin typeface="Calibri" panose="020F0502020204030204" pitchFamily="34" charset="0"/>
              </a:rPr>
              <a:t>gefährlicher</a:t>
            </a:r>
            <a:r>
              <a:rPr lang="de-DE" sz="1800" dirty="0">
                <a:effectLst/>
                <a:latin typeface="Calibri" panose="020F0502020204030204" pitchFamily="34" charset="0"/>
              </a:rPr>
              <a:t> als die offline. Sie ist intensiver, geschieht öfter, unerwarteter, anonym, kann zu jeder Zeit passieren und überall. Sie kann an einem weiten Spektrum an Medien geschehen (Fotos, Audios, Texte, (veränderte) Videos).</a:t>
            </a:r>
          </a:p>
          <a:p>
            <a:pPr marL="971550" marR="0" lvl="0" indent="-285750">
              <a:spcBef>
                <a:spcPts val="0"/>
              </a:spcBef>
              <a:spcAft>
                <a:spcPts val="0"/>
              </a:spcAft>
              <a:buFont typeface="Arial" panose="020B0604020202020204" pitchFamily="34" charset="0"/>
              <a:buChar char="•"/>
            </a:pPr>
            <a:r>
              <a:rPr lang="de-DE" sz="1800" dirty="0">
                <a:effectLst/>
                <a:latin typeface="Calibri" panose="020F0502020204030204" pitchFamily="34" charset="0"/>
              </a:rPr>
              <a:t>Es kann </a:t>
            </a:r>
            <a:r>
              <a:rPr lang="de-DE" sz="1800" u="sng" dirty="0">
                <a:effectLst/>
                <a:latin typeface="Calibri" panose="020F0502020204030204" pitchFamily="34" charset="0"/>
              </a:rPr>
              <a:t>negative Emotionen und Zustände </a:t>
            </a:r>
            <a:r>
              <a:rPr lang="de-DE" sz="1800" dirty="0">
                <a:effectLst/>
                <a:latin typeface="Calibri" panose="020F0502020204030204" pitchFamily="34" charset="0"/>
              </a:rPr>
              <a:t>hervorrufen, wie Trauer, Wut, Frustration, Scham, Angst, geringe Selbstwertschätzung, Suizidgedanken, Schulschwierigkeiten, aggressives Verhalten ("</a:t>
            </a:r>
            <a:r>
              <a:rPr lang="de-DE" sz="1800" dirty="0" err="1">
                <a:effectLst/>
                <a:latin typeface="Calibri" panose="020F0502020204030204" pitchFamily="34" charset="0"/>
              </a:rPr>
              <a:t>incendit</a:t>
            </a:r>
            <a:r>
              <a:rPr lang="de-DE" sz="1800" dirty="0">
                <a:effectLst/>
                <a:latin typeface="Calibri" panose="020F0502020204030204" pitchFamily="34" charset="0"/>
              </a:rPr>
              <a:t> […] atque </a:t>
            </a:r>
            <a:r>
              <a:rPr lang="de-DE" sz="1800" dirty="0" err="1">
                <a:effectLst/>
                <a:latin typeface="Calibri" panose="020F0502020204030204" pitchFamily="34" charset="0"/>
              </a:rPr>
              <a:t>aggerat</a:t>
            </a:r>
            <a:r>
              <a:rPr lang="de-DE" sz="1800" dirty="0">
                <a:effectLst/>
                <a:latin typeface="Calibri" panose="020F0502020204030204" pitchFamily="34" charset="0"/>
              </a:rPr>
              <a:t>" (V.197)).</a:t>
            </a:r>
          </a:p>
          <a:p>
            <a:pPr marL="742950" lvl="1" indent="-285750" rtl="0" fontAlgn="ctr">
              <a:spcBef>
                <a:spcPts val="0"/>
              </a:spcBef>
              <a:spcAft>
                <a:spcPts val="0"/>
              </a:spcAft>
              <a:buFont typeface="Arial" panose="020B0604020202020204" pitchFamily="34" charset="0"/>
              <a:buChar char="•"/>
            </a:pPr>
            <a:r>
              <a:rPr lang="de-DE" sz="1800" dirty="0">
                <a:effectLst/>
                <a:latin typeface="Calibri" panose="020F0502020204030204" pitchFamily="34" charset="0"/>
              </a:rPr>
              <a:t>-&gt; </a:t>
            </a:r>
            <a:r>
              <a:rPr lang="de-DE" sz="1800" b="0" u="sng" dirty="0">
                <a:effectLst/>
                <a:latin typeface="Calibri" panose="020F0502020204030204" pitchFamily="34" charset="0"/>
              </a:rPr>
              <a:t>Weil wir uns dieser schlechten Sache nicht immer bewusst sind</a:t>
            </a:r>
            <a:r>
              <a:rPr lang="de-DE" sz="1800" dirty="0">
                <a:effectLst/>
                <a:latin typeface="Calibri" panose="020F0502020204030204" pitchFamily="34" charset="0"/>
              </a:rPr>
              <a:t>!</a:t>
            </a:r>
          </a:p>
          <a:p>
            <a:pPr marL="742950" lvl="1" indent="-285750" rtl="0" fontAlgn="ctr">
              <a:spcBef>
                <a:spcPts val="0"/>
              </a:spcBef>
              <a:spcAft>
                <a:spcPts val="0"/>
              </a:spcAft>
              <a:buFont typeface="Arial" panose="020B0604020202020204" pitchFamily="34" charset="0"/>
              <a:buChar char="•"/>
            </a:pPr>
            <a:r>
              <a:rPr lang="de-DE" sz="1800" dirty="0">
                <a:effectLst/>
                <a:latin typeface="Calibri" panose="020F0502020204030204" pitchFamily="34" charset="0"/>
              </a:rPr>
              <a:t>Mit ein paar Klicks einfach so </a:t>
            </a:r>
            <a:r>
              <a:rPr lang="de-DE" sz="1800" u="sng" dirty="0">
                <a:effectLst/>
                <a:latin typeface="Calibri" panose="020F0502020204030204" pitchFamily="34" charset="0"/>
              </a:rPr>
              <a:t>ohne die Person zu sehen und ohne erkannt zu werden  </a:t>
            </a:r>
            <a:r>
              <a:rPr lang="de-DE" sz="1800" dirty="0">
                <a:effectLst/>
                <a:latin typeface="Calibri" panose="020F0502020204030204" pitchFamily="34" charset="0"/>
              </a:rPr>
              <a:t>-&gt;</a:t>
            </a:r>
            <a:r>
              <a:rPr lang="de-DE" sz="1800" u="sng" dirty="0">
                <a:effectLst/>
                <a:latin typeface="Calibri" panose="020F0502020204030204" pitchFamily="34" charset="0"/>
              </a:rPr>
              <a:t>Monster in der Tasche </a:t>
            </a:r>
          </a:p>
          <a:p>
            <a:pPr marL="742950" lvl="1" indent="-285750" rtl="0" fontAlgn="ctr">
              <a:spcBef>
                <a:spcPts val="0"/>
              </a:spcBef>
              <a:spcAft>
                <a:spcPts val="0"/>
              </a:spcAft>
              <a:buFont typeface="Arial" panose="020B0604020202020204" pitchFamily="34" charset="0"/>
              <a:buChar char="•"/>
            </a:pPr>
            <a:r>
              <a:rPr lang="de-DE" sz="1800" u="sng" dirty="0">
                <a:effectLst/>
                <a:latin typeface="Calibri" panose="020F0502020204030204" pitchFamily="34" charset="0"/>
              </a:rPr>
              <a:t>heute achten wir nicht genau drauf was wir sagen und was wir von uns preisgeben</a:t>
            </a:r>
            <a:r>
              <a:rPr lang="de-DE" sz="1800" dirty="0">
                <a:effectLst/>
                <a:latin typeface="Calibri" panose="020F0502020204030204" pitchFamily="34" charset="0"/>
              </a:rPr>
              <a:t>, könnten es bereuen</a:t>
            </a:r>
          </a:p>
          <a:p>
            <a:pPr marL="742950" lvl="1" indent="-285750" rtl="0" fontAlgn="ctr">
              <a:spcBef>
                <a:spcPts val="0"/>
              </a:spcBef>
              <a:spcAft>
                <a:spcPts val="0"/>
              </a:spcAft>
              <a:buFont typeface="Arial" panose="020B0604020202020204" pitchFamily="34" charset="0"/>
              <a:buChar char="•"/>
            </a:pPr>
            <a:r>
              <a:rPr lang="de-DE" sz="1800" dirty="0">
                <a:effectLst/>
                <a:latin typeface="Calibri" panose="020F0502020204030204" pitchFamily="34" charset="0"/>
              </a:rPr>
              <a:t>Zwar auch schneller mit Daten/Fakten zu entkräften (damals Vorurteile nicht, Apologie)</a:t>
            </a:r>
          </a:p>
          <a:p>
            <a:pPr marL="457200" lvl="1" indent="0" rtl="0" fontAlgn="ctr">
              <a:spcBef>
                <a:spcPts val="0"/>
              </a:spcBef>
              <a:spcAft>
                <a:spcPts val="0"/>
              </a:spcAft>
              <a:buFont typeface="Courier New" panose="02070309020205020404" pitchFamily="49" charset="0"/>
              <a:buNone/>
            </a:pPr>
            <a:endParaRPr lang="de-DE" dirty="0"/>
          </a:p>
          <a:p>
            <a:pPr rtl="0" fontAlgn="ctr">
              <a:spcBef>
                <a:spcPts val="0"/>
              </a:spcBef>
              <a:spcAft>
                <a:spcPts val="0"/>
              </a:spcAft>
              <a:buFont typeface="+mj-lt"/>
              <a:buAutoNum type="arabicPeriod" startAt="4"/>
            </a:pPr>
            <a:r>
              <a:rPr lang="de-DE" sz="1100" b="0" i="0" dirty="0">
                <a:effectLst/>
                <a:latin typeface="Calibri" panose="020F0502020204030204" pitchFamily="34" charset="0"/>
              </a:rPr>
              <a:t> Heute haben wir auch alle </a:t>
            </a:r>
            <a:r>
              <a:rPr lang="de-DE" sz="1100" b="1" i="0" dirty="0">
                <a:effectLst/>
                <a:latin typeface="Calibri" panose="020F0502020204030204" pitchFamily="34" charset="0"/>
              </a:rPr>
              <a:t>Angst vor der Zerstörung unseres Images</a:t>
            </a:r>
            <a:r>
              <a:rPr lang="de-DE" sz="1100" b="0" i="0" dirty="0">
                <a:effectLst/>
                <a:latin typeface="Calibri" panose="020F0502020204030204" pitchFamily="34" charset="0"/>
              </a:rPr>
              <a:t>: Warum?</a:t>
            </a:r>
          </a:p>
          <a:p>
            <a:pPr marL="742950" lvl="1" indent="-285750" rtl="0" fontAlgn="ctr">
              <a:spcBef>
                <a:spcPts val="0"/>
              </a:spcBef>
              <a:spcAft>
                <a:spcPts val="0"/>
              </a:spcAft>
              <a:buFont typeface="Courier New" panose="02070309020205020404" pitchFamily="49" charset="0"/>
              <a:buChar char="o"/>
            </a:pPr>
            <a:r>
              <a:rPr lang="de-DE" sz="1100" b="0" i="0" dirty="0">
                <a:effectLst/>
                <a:latin typeface="Calibri" panose="020F0502020204030204" pitchFamily="34" charset="0"/>
              </a:rPr>
              <a:t>Es berührt den </a:t>
            </a:r>
            <a:r>
              <a:rPr lang="de-DE" sz="1100" b="1" i="0" dirty="0">
                <a:effectLst/>
                <a:latin typeface="Calibri" panose="020F0502020204030204" pitchFamily="34" charset="0"/>
              </a:rPr>
              <a:t>Ruhm, die Ehre, den Ruf und die Würde einer Person </a:t>
            </a:r>
            <a:r>
              <a:rPr lang="de-DE" sz="1100" b="0" i="0" dirty="0">
                <a:effectLst/>
                <a:latin typeface="Calibri" panose="020F0502020204030204" pitchFamily="34" charset="0"/>
              </a:rPr>
              <a:t>-&gt; ihm wird die gute Idee, die die anderen von ihm haben, entzogen -&gt; </a:t>
            </a:r>
            <a:r>
              <a:rPr lang="de-DE" sz="1100" b="1" i="0" dirty="0">
                <a:effectLst/>
                <a:latin typeface="Calibri" panose="020F0502020204030204" pitchFamily="34" charset="0"/>
              </a:rPr>
              <a:t>untergräbt </a:t>
            </a:r>
            <a:r>
              <a:rPr lang="de-DE" sz="1100" b="1" i="0" dirty="0" err="1">
                <a:effectLst/>
                <a:latin typeface="Calibri" panose="020F0502020204030204" pitchFamily="34" charset="0"/>
              </a:rPr>
              <a:t>fama</a:t>
            </a:r>
            <a:endParaRPr lang="de-DE" sz="1100" b="1" i="0" dirty="0">
              <a:effectLst/>
              <a:latin typeface="Calibri" panose="020F0502020204030204" pitchFamily="34" charset="0"/>
            </a:endParaRPr>
          </a:p>
          <a:p>
            <a:pPr marL="742950" lvl="1" indent="-285750" rtl="0" fontAlgn="ctr">
              <a:spcBef>
                <a:spcPts val="0"/>
              </a:spcBef>
              <a:spcAft>
                <a:spcPts val="0"/>
              </a:spcAft>
              <a:buFont typeface="Courier New" panose="02070309020205020404" pitchFamily="49" charset="0"/>
              <a:buChar char="o"/>
            </a:pPr>
            <a:r>
              <a:rPr lang="de-DE" sz="1100" b="0" i="0" dirty="0">
                <a:effectLst/>
                <a:latin typeface="Calibri" panose="020F0502020204030204" pitchFamily="34" charset="0"/>
              </a:rPr>
              <a:t>-&gt; Schrecken weil man sich ständig (!) </a:t>
            </a:r>
            <a:r>
              <a:rPr lang="de-DE" sz="1100" b="1" i="0" dirty="0">
                <a:effectLst/>
                <a:latin typeface="Calibri" panose="020F0502020204030204" pitchFamily="34" charset="0"/>
              </a:rPr>
              <a:t>"überwacht“/kommentiert </a:t>
            </a:r>
            <a:r>
              <a:rPr lang="de-DE" sz="1100" b="0" i="0" dirty="0">
                <a:effectLst/>
                <a:latin typeface="Calibri" panose="020F0502020204030204" pitchFamily="34" charset="0"/>
              </a:rPr>
              <a:t>fühlt; man weiß nie ob man zu viel von sich preisgibt -&gt; man hat </a:t>
            </a:r>
            <a:r>
              <a:rPr lang="de-DE" sz="1100" b="1" i="0" dirty="0">
                <a:effectLst/>
                <a:latin typeface="Calibri" panose="020F0502020204030204" pitchFamily="34" charset="0"/>
              </a:rPr>
              <a:t>keine Kontrolle </a:t>
            </a:r>
            <a:r>
              <a:rPr lang="de-DE" sz="1100" b="0" i="0" dirty="0">
                <a:effectLst/>
                <a:latin typeface="Calibri" panose="020F0502020204030204" pitchFamily="34" charset="0"/>
              </a:rPr>
              <a:t>mehr über die Informationen über sich selbst ("</a:t>
            </a:r>
            <a:r>
              <a:rPr lang="de-DE" sz="1100" b="0" i="0" dirty="0" err="1">
                <a:effectLst/>
                <a:latin typeface="Calibri" panose="020F0502020204030204" pitchFamily="34" charset="0"/>
              </a:rPr>
              <a:t>nocte</a:t>
            </a:r>
            <a:r>
              <a:rPr lang="de-DE" sz="1100" b="0" i="0" dirty="0">
                <a:effectLst/>
                <a:latin typeface="Calibri" panose="020F0502020204030204" pitchFamily="34" charset="0"/>
              </a:rPr>
              <a:t> </a:t>
            </a:r>
            <a:r>
              <a:rPr lang="de-DE" sz="1100" b="0" i="0" dirty="0" err="1">
                <a:effectLst/>
                <a:latin typeface="Calibri" panose="020F0502020204030204" pitchFamily="34" charset="0"/>
              </a:rPr>
              <a:t>volat</a:t>
            </a:r>
            <a:r>
              <a:rPr lang="de-DE" sz="1100" b="0" i="0" dirty="0">
                <a:effectLst/>
                <a:latin typeface="Calibri" panose="020F0502020204030204" pitchFamily="34" charset="0"/>
              </a:rPr>
              <a:t> […] </a:t>
            </a:r>
            <a:r>
              <a:rPr lang="de-DE" sz="1100" b="0" i="0" dirty="0" err="1">
                <a:effectLst/>
                <a:latin typeface="Calibri" panose="020F0502020204030204" pitchFamily="34" charset="0"/>
              </a:rPr>
              <a:t>stridens</a:t>
            </a:r>
            <a:r>
              <a:rPr lang="de-DE" sz="1100" b="0" i="0" dirty="0">
                <a:effectLst/>
                <a:latin typeface="Calibri" panose="020F0502020204030204" pitchFamily="34" charset="0"/>
              </a:rPr>
              <a:t>" (V.184f.); "</a:t>
            </a:r>
            <a:r>
              <a:rPr lang="de-DE" sz="1100" b="0" i="0" dirty="0" err="1">
                <a:effectLst/>
                <a:latin typeface="Calibri" panose="020F0502020204030204" pitchFamily="34" charset="0"/>
              </a:rPr>
              <a:t>nec</a:t>
            </a:r>
            <a:r>
              <a:rPr lang="de-DE" sz="1100" b="0" i="0" dirty="0">
                <a:effectLst/>
                <a:latin typeface="Calibri" panose="020F0502020204030204" pitchFamily="34" charset="0"/>
              </a:rPr>
              <a:t> </a:t>
            </a:r>
            <a:r>
              <a:rPr lang="de-DE" sz="1100" b="0" i="0" dirty="0" err="1">
                <a:effectLst/>
                <a:latin typeface="Calibri" panose="020F0502020204030204" pitchFamily="34" charset="0"/>
              </a:rPr>
              <a:t>declinat</a:t>
            </a:r>
            <a:r>
              <a:rPr lang="de-DE" sz="1100" b="0" i="0" dirty="0">
                <a:effectLst/>
                <a:latin typeface="Calibri" panose="020F0502020204030204" pitchFamily="34" charset="0"/>
              </a:rPr>
              <a:t>" (V.185); "</a:t>
            </a:r>
            <a:r>
              <a:rPr lang="de-DE" sz="1100" b="0" i="0" dirty="0" err="1">
                <a:effectLst/>
                <a:latin typeface="Calibri" panose="020F0502020204030204" pitchFamily="34" charset="0"/>
              </a:rPr>
              <a:t>sedet</a:t>
            </a:r>
            <a:r>
              <a:rPr lang="de-DE" sz="1100" b="0" i="0" dirty="0">
                <a:effectLst/>
                <a:latin typeface="Calibri" panose="020F0502020204030204" pitchFamily="34" charset="0"/>
              </a:rPr>
              <a:t> </a:t>
            </a:r>
            <a:r>
              <a:rPr lang="de-DE" sz="1100" b="0" i="0" dirty="0" err="1">
                <a:effectLst/>
                <a:latin typeface="Calibri" panose="020F0502020204030204" pitchFamily="34" charset="0"/>
              </a:rPr>
              <a:t>custos</a:t>
            </a:r>
            <a:r>
              <a:rPr lang="de-DE" sz="1100" b="0" i="0" dirty="0">
                <a:effectLst/>
                <a:latin typeface="Calibri" panose="020F0502020204030204" pitchFamily="34" charset="0"/>
              </a:rPr>
              <a:t>" (V.186))</a:t>
            </a:r>
          </a:p>
          <a:p>
            <a:pPr marL="742950" marR="0" lvl="1" indent="-285750" algn="l" defTabSz="914400" rtl="0" eaLnBrk="1" fontAlgn="ctr" latinLnBrk="0" hangingPunct="1">
              <a:lnSpc>
                <a:spcPct val="100000"/>
              </a:lnSpc>
              <a:spcBef>
                <a:spcPts val="0"/>
              </a:spcBef>
              <a:spcAft>
                <a:spcPts val="0"/>
              </a:spcAft>
              <a:buClrTx/>
              <a:buSzTx/>
              <a:buFont typeface="Courier New" panose="02070309020205020404" pitchFamily="49" charset="0"/>
              <a:buChar char="o"/>
              <a:tabLst/>
              <a:defRPr/>
            </a:pPr>
            <a:r>
              <a:rPr lang="de-DE" sz="1100" b="0" i="0" u="sng" dirty="0">
                <a:effectLst/>
                <a:latin typeface="Calibri" panose="020F0502020204030204" pitchFamily="34" charset="0"/>
              </a:rPr>
              <a:t>=&gt; Deshalb sind wir übertrieben achtsam auf unser Image (unserer Selbst wie ästhetisch)</a:t>
            </a:r>
          </a:p>
          <a:p>
            <a:pPr marL="457200" lvl="1" indent="0" rtl="0" fontAlgn="ctr">
              <a:spcBef>
                <a:spcPts val="0"/>
              </a:spcBef>
              <a:spcAft>
                <a:spcPts val="0"/>
              </a:spcAft>
              <a:buFont typeface="Courier New" panose="02070309020205020404" pitchFamily="49" charset="0"/>
              <a:buNone/>
            </a:pPr>
            <a:endParaRPr lang="de-DE" sz="1100" b="0" i="0" dirty="0">
              <a:effectLst/>
              <a:latin typeface="Calibri" panose="020F0502020204030204" pitchFamily="34" charset="0"/>
            </a:endParaRPr>
          </a:p>
          <a:p>
            <a:pPr marL="0" marR="0">
              <a:spcBef>
                <a:spcPts val="0"/>
              </a:spcBef>
              <a:spcAft>
                <a:spcPts val="0"/>
              </a:spcAft>
            </a:pPr>
            <a:r>
              <a:rPr lang="de-DE" sz="1200" u="sng" dirty="0">
                <a:effectLst/>
                <a:latin typeface="+mn-lt"/>
              </a:rPr>
              <a:t>Überleitung</a:t>
            </a:r>
            <a:r>
              <a:rPr lang="de-DE" sz="1200" dirty="0">
                <a:effectLst/>
                <a:latin typeface="+mn-lt"/>
              </a:rPr>
              <a:t>! </a:t>
            </a:r>
            <a:r>
              <a:rPr lang="de-DE" sz="1100" dirty="0">
                <a:effectLst/>
                <a:latin typeface="Calibri" panose="020F0502020204030204" pitchFamily="34" charset="0"/>
              </a:rPr>
              <a:t>Bsp.:</a:t>
            </a:r>
          </a:p>
          <a:p>
            <a:pPr marL="0" marR="0">
              <a:spcBef>
                <a:spcPts val="0"/>
              </a:spcBef>
              <a:spcAft>
                <a:spcPts val="0"/>
              </a:spcAft>
            </a:pPr>
            <a:r>
              <a:rPr lang="de-DE" sz="1100" dirty="0">
                <a:effectLst/>
                <a:latin typeface="Calibri" panose="020F0502020204030204" pitchFamily="34" charset="0"/>
              </a:rPr>
              <a:t> Verfälschte Info heute und wie sie auch zu Zerstörung führen kann (</a:t>
            </a:r>
            <a:r>
              <a:rPr lang="de-DE" sz="1100" dirty="0" err="1">
                <a:effectLst/>
                <a:latin typeface="Calibri" panose="020F0502020204030204" pitchFamily="34" charset="0"/>
              </a:rPr>
              <a:t>ficti</a:t>
            </a:r>
            <a:r>
              <a:rPr lang="de-DE" sz="1100" dirty="0">
                <a:effectLst/>
                <a:latin typeface="Calibri" panose="020F0502020204030204" pitchFamily="34" charset="0"/>
              </a:rPr>
              <a:t> pravique)</a:t>
            </a:r>
          </a:p>
          <a:p>
            <a:pPr rtl="0" fontAlgn="ctr">
              <a:spcBef>
                <a:spcPts val="0"/>
              </a:spcBef>
              <a:spcAft>
                <a:spcPts val="0"/>
              </a:spcAft>
              <a:buFont typeface="Arial" panose="020B0604020202020204" pitchFamily="34" charset="0"/>
              <a:buChar char="•"/>
            </a:pPr>
            <a:r>
              <a:rPr lang="de-DE" sz="1100" dirty="0">
                <a:effectLst/>
                <a:latin typeface="Calibri" panose="020F0502020204030204" pitchFamily="34" charset="0"/>
              </a:rPr>
              <a:t>Auf social </a:t>
            </a:r>
            <a:r>
              <a:rPr lang="de-DE" sz="1100" dirty="0" err="1">
                <a:effectLst/>
                <a:latin typeface="Calibri" panose="020F0502020204030204" pitchFamily="34" charset="0"/>
              </a:rPr>
              <a:t>media</a:t>
            </a:r>
            <a:r>
              <a:rPr lang="de-DE" sz="1100" dirty="0">
                <a:effectLst/>
                <a:latin typeface="Calibri" panose="020F0502020204030204" pitchFamily="34" charset="0"/>
              </a:rPr>
              <a:t> nur </a:t>
            </a:r>
            <a:r>
              <a:rPr lang="de-DE" sz="1100" b="1" dirty="0">
                <a:effectLst/>
                <a:latin typeface="Calibri" panose="020F0502020204030204" pitchFamily="34" charset="0"/>
              </a:rPr>
              <a:t>das Schöne des Lebens </a:t>
            </a:r>
            <a:r>
              <a:rPr lang="de-DE" sz="1100" dirty="0">
                <a:effectLst/>
                <a:latin typeface="Calibri" panose="020F0502020204030204" pitchFamily="34" charset="0"/>
              </a:rPr>
              <a:t>(vermischt) </a:t>
            </a:r>
          </a:p>
          <a:p>
            <a:pPr marL="742950" lvl="1" indent="-285750" rtl="0" fontAlgn="ctr">
              <a:spcBef>
                <a:spcPts val="0"/>
              </a:spcBef>
              <a:spcAft>
                <a:spcPts val="0"/>
              </a:spcAft>
              <a:buFont typeface="Courier New" panose="02070309020205020404" pitchFamily="49" charset="0"/>
              <a:buChar char="o"/>
            </a:pPr>
            <a:r>
              <a:rPr lang="de-DE" sz="1100" dirty="0">
                <a:effectLst/>
                <a:latin typeface="Calibri" panose="020F0502020204030204" pitchFamily="34" charset="0"/>
              </a:rPr>
              <a:t>-&gt; niemand zeigt sein ganzes Leben, man postet nur das, was </a:t>
            </a:r>
            <a:r>
              <a:rPr lang="de-DE" sz="1100" u="sng" dirty="0">
                <a:effectLst/>
                <a:latin typeface="Calibri" panose="020F0502020204030204" pitchFamily="34" charset="0"/>
              </a:rPr>
              <a:t>sehenswürdig</a:t>
            </a:r>
            <a:r>
              <a:rPr lang="de-DE" sz="1100" dirty="0">
                <a:effectLst/>
                <a:latin typeface="Calibri" panose="020F0502020204030204" pitchFamily="34" charset="0"/>
              </a:rPr>
              <a:t> ist </a:t>
            </a:r>
          </a:p>
          <a:p>
            <a:pPr marL="742950" lvl="1" indent="-285750" rtl="0" fontAlgn="ctr">
              <a:spcBef>
                <a:spcPts val="0"/>
              </a:spcBef>
              <a:spcAft>
                <a:spcPts val="0"/>
              </a:spcAft>
              <a:buFont typeface="Courier New" panose="02070309020205020404" pitchFamily="49" charset="0"/>
              <a:buChar char="o"/>
            </a:pPr>
            <a:r>
              <a:rPr lang="de-DE" sz="1100" dirty="0">
                <a:effectLst/>
                <a:latin typeface="Calibri" panose="020F0502020204030204" pitchFamily="34" charset="0"/>
              </a:rPr>
              <a:t>-&gt; ist zwar wahr aber oft </a:t>
            </a:r>
            <a:r>
              <a:rPr lang="de-DE" sz="1100" u="sng" dirty="0">
                <a:effectLst/>
                <a:latin typeface="Calibri" panose="020F0502020204030204" pitchFamily="34" charset="0"/>
              </a:rPr>
              <a:t>gestellt</a:t>
            </a:r>
            <a:r>
              <a:rPr lang="de-DE" sz="1100" dirty="0">
                <a:effectLst/>
                <a:latin typeface="Calibri" panose="020F0502020204030204" pitchFamily="34" charset="0"/>
              </a:rPr>
              <a:t> und lässt das wirkliche aus</a:t>
            </a:r>
          </a:p>
          <a:p>
            <a:pPr marL="742950" lvl="1" indent="-285750" rtl="0" fontAlgn="ctr">
              <a:spcBef>
                <a:spcPts val="0"/>
              </a:spcBef>
              <a:spcAft>
                <a:spcPts val="0"/>
              </a:spcAft>
              <a:buFont typeface="Courier New" panose="02070309020205020404" pitchFamily="49" charset="0"/>
              <a:buChar char="o"/>
            </a:pPr>
            <a:r>
              <a:rPr lang="de-DE" sz="1100" dirty="0">
                <a:effectLst/>
                <a:latin typeface="Calibri" panose="020F0502020204030204" pitchFamily="34" charset="0"/>
              </a:rPr>
              <a:t>-&gt; so gibt man den Eindruck es sei alles </a:t>
            </a:r>
            <a:r>
              <a:rPr lang="de-DE" sz="1100" u="sng" dirty="0">
                <a:effectLst/>
                <a:latin typeface="Calibri" panose="020F0502020204030204" pitchFamily="34" charset="0"/>
              </a:rPr>
              <a:t>perfekt</a:t>
            </a:r>
          </a:p>
          <a:p>
            <a:pPr marL="742950" lvl="1" indent="-285750" rtl="0" fontAlgn="ctr">
              <a:spcBef>
                <a:spcPts val="0"/>
              </a:spcBef>
              <a:spcAft>
                <a:spcPts val="0"/>
              </a:spcAft>
              <a:buFont typeface="Courier New" panose="02070309020205020404" pitchFamily="49" charset="0"/>
              <a:buChar char="o"/>
            </a:pPr>
            <a:r>
              <a:rPr lang="de-DE" sz="1100" dirty="0">
                <a:effectLst/>
                <a:latin typeface="Calibri" panose="020F0502020204030204" pitchFamily="34" charset="0"/>
              </a:rPr>
              <a:t>-&gt; die Menschen, die noch nicht einmal das haben fühlen sich </a:t>
            </a:r>
            <a:r>
              <a:rPr lang="de-DE" sz="1100" u="sng" dirty="0">
                <a:effectLst/>
                <a:latin typeface="Calibri" panose="020F0502020204030204" pitchFamily="34" charset="0"/>
              </a:rPr>
              <a:t>unerfüllt</a:t>
            </a:r>
            <a:r>
              <a:rPr lang="de-DE" sz="1100" dirty="0">
                <a:effectLst/>
                <a:latin typeface="Calibri" panose="020F0502020204030204" pitchFamily="34" charset="0"/>
              </a:rPr>
              <a:t> und denken sie gehörten nicht dazu</a:t>
            </a:r>
          </a:p>
          <a:p>
            <a:pPr marL="742950" lvl="1" indent="-285750" rtl="0" fontAlgn="ctr">
              <a:spcBef>
                <a:spcPts val="0"/>
              </a:spcBef>
              <a:spcAft>
                <a:spcPts val="0"/>
              </a:spcAft>
              <a:buFont typeface="Courier New" panose="02070309020205020404" pitchFamily="49" charset="0"/>
              <a:buChar char="o"/>
            </a:pPr>
            <a:r>
              <a:rPr lang="de-DE" sz="1100" dirty="0">
                <a:effectLst/>
                <a:latin typeface="Calibri" panose="020F0502020204030204" pitchFamily="34" charset="0"/>
              </a:rPr>
              <a:t>-&gt; werden innerlich zerstört </a:t>
            </a:r>
          </a:p>
          <a:p>
            <a:pPr marL="742950" lvl="1" indent="-285750" rtl="0" fontAlgn="ctr">
              <a:spcBef>
                <a:spcPts val="0"/>
              </a:spcBef>
              <a:spcAft>
                <a:spcPts val="0"/>
              </a:spcAft>
              <a:buFont typeface="Courier New" panose="02070309020205020404" pitchFamily="49" charset="0"/>
              <a:buChar char="o"/>
            </a:pPr>
            <a:r>
              <a:rPr lang="de-DE" sz="1100" b="1" dirty="0">
                <a:effectLst/>
                <a:latin typeface="Calibri" panose="020F0502020204030204" pitchFamily="34" charset="0"/>
              </a:rPr>
              <a:t>Aber auch einen ständigen Druck seine positive "</a:t>
            </a:r>
            <a:r>
              <a:rPr lang="de-DE" sz="1100" b="1" dirty="0" err="1">
                <a:effectLst/>
                <a:latin typeface="Calibri" panose="020F0502020204030204" pitchFamily="34" charset="0"/>
              </a:rPr>
              <a:t>fama</a:t>
            </a:r>
            <a:r>
              <a:rPr lang="de-DE" sz="1100" b="1" dirty="0">
                <a:effectLst/>
                <a:latin typeface="Calibri" panose="020F0502020204030204" pitchFamily="34" charset="0"/>
              </a:rPr>
              <a:t>" zu bewahren </a:t>
            </a:r>
            <a:r>
              <a:rPr lang="de-DE" sz="1100" b="0" u="sng" dirty="0">
                <a:effectLst/>
                <a:latin typeface="Calibri" panose="020F0502020204030204" pitchFamily="34" charset="0"/>
              </a:rPr>
              <a:t>(die auf „</a:t>
            </a:r>
            <a:r>
              <a:rPr lang="de-DE" sz="1100" b="0" u="sng" dirty="0" err="1">
                <a:effectLst/>
                <a:latin typeface="Calibri" panose="020F0502020204030204" pitchFamily="34" charset="0"/>
              </a:rPr>
              <a:t>ficti</a:t>
            </a:r>
            <a:r>
              <a:rPr lang="de-DE" sz="1100" b="0" u="sng" dirty="0">
                <a:effectLst/>
                <a:latin typeface="Calibri" panose="020F0502020204030204" pitchFamily="34" charset="0"/>
              </a:rPr>
              <a:t> pravique“ basiert!</a:t>
            </a:r>
            <a:r>
              <a:rPr lang="de-DE" sz="1100" b="0" dirty="0">
                <a:effectLst/>
                <a:latin typeface="Calibri" panose="020F0502020204030204" pitchFamily="34" charset="0"/>
              </a:rPr>
              <a:t>)</a:t>
            </a:r>
            <a:r>
              <a:rPr lang="de-DE" sz="1100" b="1" dirty="0">
                <a:effectLst/>
                <a:latin typeface="Calibri" panose="020F0502020204030204" pitchFamily="34" charset="0"/>
              </a:rPr>
              <a:t>, weil sie noch schneller zerstört werden kann!</a:t>
            </a:r>
          </a:p>
          <a:p>
            <a:pPr marL="742950" lvl="1" indent="-285750" rtl="0" fontAlgn="ctr">
              <a:spcBef>
                <a:spcPts val="0"/>
              </a:spcBef>
              <a:spcAft>
                <a:spcPts val="0"/>
              </a:spcAft>
              <a:buFont typeface="Courier New" panose="02070309020205020404" pitchFamily="49" charset="0"/>
              <a:buChar char="o"/>
            </a:pPr>
            <a:r>
              <a:rPr lang="de-DE" sz="1100" dirty="0">
                <a:effectLst/>
                <a:latin typeface="Calibri" panose="020F0502020204030204" pitchFamily="34" charset="0"/>
              </a:rPr>
              <a:t>-&gt; (aus diesen zwei Gründen) die Leute bringen sich um (weltweit unter 19 ca.46k/2020 in D bis 20 180 jährlich) -&gt; Dido!</a:t>
            </a:r>
          </a:p>
          <a:p>
            <a:pPr marL="742950" lvl="1" indent="-285750" rtl="0" fontAlgn="ctr">
              <a:spcBef>
                <a:spcPts val="0"/>
              </a:spcBef>
              <a:spcAft>
                <a:spcPts val="0"/>
              </a:spcAft>
              <a:buFont typeface="Courier New" panose="02070309020205020404" pitchFamily="49" charset="0"/>
              <a:buChar char="o"/>
            </a:pPr>
            <a:endParaRPr lang="de-DE" sz="1100" dirty="0">
              <a:effectLst/>
              <a:latin typeface="Calibri" panose="020F0502020204030204" pitchFamily="34" charset="0"/>
            </a:endParaRPr>
          </a:p>
          <a:p>
            <a:pPr marL="742950" marR="0" lvl="1" indent="-285750" algn="l" defTabSz="914400" rtl="0" eaLnBrk="1" fontAlgn="ctr" latinLnBrk="0" hangingPunct="1">
              <a:lnSpc>
                <a:spcPct val="100000"/>
              </a:lnSpc>
              <a:spcBef>
                <a:spcPts val="0"/>
              </a:spcBef>
              <a:spcAft>
                <a:spcPts val="0"/>
              </a:spcAft>
              <a:buClrTx/>
              <a:buSzTx/>
              <a:buFont typeface="Courier New" panose="02070309020205020404" pitchFamily="49" charset="0"/>
              <a:buChar char="o"/>
              <a:tabLst/>
              <a:defRPr/>
            </a:pPr>
            <a:r>
              <a:rPr lang="de-DE" sz="1100" b="1" dirty="0">
                <a:effectLst/>
                <a:latin typeface="Calibri" panose="020F0502020204030204" pitchFamily="34" charset="0"/>
              </a:rPr>
              <a:t>=&gt; </a:t>
            </a:r>
            <a:r>
              <a:rPr lang="de-DE" sz="1100" b="1" i="0" dirty="0">
                <a:effectLst/>
                <a:latin typeface="Calibri" panose="020F0502020204030204" pitchFamily="34" charset="0"/>
              </a:rPr>
              <a:t>Von der Fama-Dynamik erpresst</a:t>
            </a:r>
          </a:p>
          <a:p>
            <a:pPr marL="742950" lvl="1" indent="-285750" rtl="0" fontAlgn="ctr">
              <a:spcBef>
                <a:spcPts val="0"/>
              </a:spcBef>
              <a:spcAft>
                <a:spcPts val="0"/>
              </a:spcAft>
              <a:buFont typeface="Courier New" panose="02070309020205020404" pitchFamily="49" charset="0"/>
              <a:buChar char="o"/>
            </a:pPr>
            <a:endParaRPr lang="de-DE" sz="1100" dirty="0">
              <a:effectLst/>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8F691FF1-C1F9-42E7-B56D-950A9FC90CD6}" type="slidenum">
              <a:rPr lang="de-DE" smtClean="0"/>
              <a:t>9</a:t>
            </a:fld>
            <a:endParaRPr lang="de-DE"/>
          </a:p>
        </p:txBody>
      </p:sp>
    </p:spTree>
    <p:extLst>
      <p:ext uri="{BB962C8B-B14F-4D97-AF65-F5344CB8AC3E}">
        <p14:creationId xmlns:p14="http://schemas.microsoft.com/office/powerpoint/2010/main" val="368074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67D76-AA0A-E6F4-F672-8AF39657093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FC54747-606A-72D6-EE52-008B13A870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66570B9-2C86-E866-54C6-9077ECB51EE2}"/>
              </a:ext>
            </a:extLst>
          </p:cNvPr>
          <p:cNvSpPr>
            <a:spLocks noGrp="1"/>
          </p:cNvSpPr>
          <p:nvPr>
            <p:ph type="dt" sz="half" idx="10"/>
          </p:nvPr>
        </p:nvSpPr>
        <p:spPr/>
        <p:txBody>
          <a:bodyPr/>
          <a:lstStyle/>
          <a:p>
            <a:fld id="{5CAC9701-BBFA-4D8C-BC5C-AD712073B569}" type="datetimeFigureOut">
              <a:rPr lang="de-DE" smtClean="0"/>
              <a:t>10.12.2022</a:t>
            </a:fld>
            <a:endParaRPr lang="de-DE"/>
          </a:p>
        </p:txBody>
      </p:sp>
      <p:sp>
        <p:nvSpPr>
          <p:cNvPr id="5" name="Fußzeilenplatzhalter 4">
            <a:extLst>
              <a:ext uri="{FF2B5EF4-FFF2-40B4-BE49-F238E27FC236}">
                <a16:creationId xmlns:a16="http://schemas.microsoft.com/office/drawing/2014/main" id="{EDA7BE9E-65B1-DC85-1F46-45AEFBA703A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3EDEE6C-53C2-3969-6DD7-281C0AC96E06}"/>
              </a:ext>
            </a:extLst>
          </p:cNvPr>
          <p:cNvSpPr>
            <a:spLocks noGrp="1"/>
          </p:cNvSpPr>
          <p:nvPr>
            <p:ph type="sldNum" sz="quarter" idx="12"/>
          </p:nvPr>
        </p:nvSpPr>
        <p:spPr/>
        <p:txBody>
          <a:bodyPr/>
          <a:lstStyle/>
          <a:p>
            <a:fld id="{200F818A-ABC0-4602-96E4-FD147FAD60F0}" type="slidenum">
              <a:rPr lang="de-DE" smtClean="0"/>
              <a:t>‹Nr.›</a:t>
            </a:fld>
            <a:endParaRPr lang="de-DE"/>
          </a:p>
        </p:txBody>
      </p:sp>
    </p:spTree>
    <p:extLst>
      <p:ext uri="{BB962C8B-B14F-4D97-AF65-F5344CB8AC3E}">
        <p14:creationId xmlns:p14="http://schemas.microsoft.com/office/powerpoint/2010/main" val="284859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CABE0-7517-D71E-E0B6-F02B11C5993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23B05D2-7927-746A-A523-1E6240927BA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DDD27D4-4546-8E07-E5BE-EC79A96FFAF3}"/>
              </a:ext>
            </a:extLst>
          </p:cNvPr>
          <p:cNvSpPr>
            <a:spLocks noGrp="1"/>
          </p:cNvSpPr>
          <p:nvPr>
            <p:ph type="dt" sz="half" idx="10"/>
          </p:nvPr>
        </p:nvSpPr>
        <p:spPr/>
        <p:txBody>
          <a:bodyPr/>
          <a:lstStyle/>
          <a:p>
            <a:fld id="{5CAC9701-BBFA-4D8C-BC5C-AD712073B569}" type="datetimeFigureOut">
              <a:rPr lang="de-DE" smtClean="0"/>
              <a:t>10.12.2022</a:t>
            </a:fld>
            <a:endParaRPr lang="de-DE"/>
          </a:p>
        </p:txBody>
      </p:sp>
      <p:sp>
        <p:nvSpPr>
          <p:cNvPr id="5" name="Fußzeilenplatzhalter 4">
            <a:extLst>
              <a:ext uri="{FF2B5EF4-FFF2-40B4-BE49-F238E27FC236}">
                <a16:creationId xmlns:a16="http://schemas.microsoft.com/office/drawing/2014/main" id="{AFBD7C2E-1F3D-4EF6-AB90-57A5D54AAE4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44727C-5A2D-6DFE-D200-24736F8AA484}"/>
              </a:ext>
            </a:extLst>
          </p:cNvPr>
          <p:cNvSpPr>
            <a:spLocks noGrp="1"/>
          </p:cNvSpPr>
          <p:nvPr>
            <p:ph type="sldNum" sz="quarter" idx="12"/>
          </p:nvPr>
        </p:nvSpPr>
        <p:spPr/>
        <p:txBody>
          <a:bodyPr/>
          <a:lstStyle/>
          <a:p>
            <a:fld id="{200F818A-ABC0-4602-96E4-FD147FAD60F0}" type="slidenum">
              <a:rPr lang="de-DE" smtClean="0"/>
              <a:t>‹Nr.›</a:t>
            </a:fld>
            <a:endParaRPr lang="de-DE"/>
          </a:p>
        </p:txBody>
      </p:sp>
    </p:spTree>
    <p:extLst>
      <p:ext uri="{BB962C8B-B14F-4D97-AF65-F5344CB8AC3E}">
        <p14:creationId xmlns:p14="http://schemas.microsoft.com/office/powerpoint/2010/main" val="242547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88E460B-00A7-589A-2469-698ED612A50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EC3080C-FF75-5B75-1A46-8EC54D1177A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720D3B-3019-E7E2-ED7E-92909110DCA9}"/>
              </a:ext>
            </a:extLst>
          </p:cNvPr>
          <p:cNvSpPr>
            <a:spLocks noGrp="1"/>
          </p:cNvSpPr>
          <p:nvPr>
            <p:ph type="dt" sz="half" idx="10"/>
          </p:nvPr>
        </p:nvSpPr>
        <p:spPr/>
        <p:txBody>
          <a:bodyPr/>
          <a:lstStyle/>
          <a:p>
            <a:fld id="{5CAC9701-BBFA-4D8C-BC5C-AD712073B569}" type="datetimeFigureOut">
              <a:rPr lang="de-DE" smtClean="0"/>
              <a:t>10.12.2022</a:t>
            </a:fld>
            <a:endParaRPr lang="de-DE"/>
          </a:p>
        </p:txBody>
      </p:sp>
      <p:sp>
        <p:nvSpPr>
          <p:cNvPr id="5" name="Fußzeilenplatzhalter 4">
            <a:extLst>
              <a:ext uri="{FF2B5EF4-FFF2-40B4-BE49-F238E27FC236}">
                <a16:creationId xmlns:a16="http://schemas.microsoft.com/office/drawing/2014/main" id="{C801D852-BA47-5560-6AF1-04F4712D003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D4E43C0-A44C-9C7B-0B44-EF4064AE9BA1}"/>
              </a:ext>
            </a:extLst>
          </p:cNvPr>
          <p:cNvSpPr>
            <a:spLocks noGrp="1"/>
          </p:cNvSpPr>
          <p:nvPr>
            <p:ph type="sldNum" sz="quarter" idx="12"/>
          </p:nvPr>
        </p:nvSpPr>
        <p:spPr/>
        <p:txBody>
          <a:bodyPr/>
          <a:lstStyle/>
          <a:p>
            <a:fld id="{200F818A-ABC0-4602-96E4-FD147FAD60F0}" type="slidenum">
              <a:rPr lang="de-DE" smtClean="0"/>
              <a:t>‹Nr.›</a:t>
            </a:fld>
            <a:endParaRPr lang="de-DE"/>
          </a:p>
        </p:txBody>
      </p:sp>
    </p:spTree>
    <p:extLst>
      <p:ext uri="{BB962C8B-B14F-4D97-AF65-F5344CB8AC3E}">
        <p14:creationId xmlns:p14="http://schemas.microsoft.com/office/powerpoint/2010/main" val="423666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41D08-9AC8-E025-200D-816B06765CB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7C4B998-3F6D-6896-E183-6D337E3C9C5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88FE4D-2E36-E7DF-50F4-A626A31A9BC1}"/>
              </a:ext>
            </a:extLst>
          </p:cNvPr>
          <p:cNvSpPr>
            <a:spLocks noGrp="1"/>
          </p:cNvSpPr>
          <p:nvPr>
            <p:ph type="dt" sz="half" idx="10"/>
          </p:nvPr>
        </p:nvSpPr>
        <p:spPr/>
        <p:txBody>
          <a:bodyPr/>
          <a:lstStyle/>
          <a:p>
            <a:fld id="{5CAC9701-BBFA-4D8C-BC5C-AD712073B569}" type="datetimeFigureOut">
              <a:rPr lang="de-DE" smtClean="0"/>
              <a:t>10.12.2022</a:t>
            </a:fld>
            <a:endParaRPr lang="de-DE"/>
          </a:p>
        </p:txBody>
      </p:sp>
      <p:sp>
        <p:nvSpPr>
          <p:cNvPr id="5" name="Fußzeilenplatzhalter 4">
            <a:extLst>
              <a:ext uri="{FF2B5EF4-FFF2-40B4-BE49-F238E27FC236}">
                <a16:creationId xmlns:a16="http://schemas.microsoft.com/office/drawing/2014/main" id="{B08F1DA8-F5DC-330B-BB01-5295DBA38A0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F5054BE-87C7-EF75-CAFB-3799408157CB}"/>
              </a:ext>
            </a:extLst>
          </p:cNvPr>
          <p:cNvSpPr>
            <a:spLocks noGrp="1"/>
          </p:cNvSpPr>
          <p:nvPr>
            <p:ph type="sldNum" sz="quarter" idx="12"/>
          </p:nvPr>
        </p:nvSpPr>
        <p:spPr/>
        <p:txBody>
          <a:bodyPr/>
          <a:lstStyle/>
          <a:p>
            <a:fld id="{200F818A-ABC0-4602-96E4-FD147FAD60F0}" type="slidenum">
              <a:rPr lang="de-DE" smtClean="0"/>
              <a:t>‹Nr.›</a:t>
            </a:fld>
            <a:endParaRPr lang="de-DE"/>
          </a:p>
        </p:txBody>
      </p:sp>
    </p:spTree>
    <p:extLst>
      <p:ext uri="{BB962C8B-B14F-4D97-AF65-F5344CB8AC3E}">
        <p14:creationId xmlns:p14="http://schemas.microsoft.com/office/powerpoint/2010/main" val="38773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B2FA3-7AD0-C2E7-D2D8-03ED15C0C8B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40383DF-EE2D-A431-53EC-87D1C61058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5F61F97-4DF9-E21F-F834-8406C5CBD856}"/>
              </a:ext>
            </a:extLst>
          </p:cNvPr>
          <p:cNvSpPr>
            <a:spLocks noGrp="1"/>
          </p:cNvSpPr>
          <p:nvPr>
            <p:ph type="dt" sz="half" idx="10"/>
          </p:nvPr>
        </p:nvSpPr>
        <p:spPr/>
        <p:txBody>
          <a:bodyPr/>
          <a:lstStyle/>
          <a:p>
            <a:fld id="{5CAC9701-BBFA-4D8C-BC5C-AD712073B569}" type="datetimeFigureOut">
              <a:rPr lang="de-DE" smtClean="0"/>
              <a:t>10.12.2022</a:t>
            </a:fld>
            <a:endParaRPr lang="de-DE"/>
          </a:p>
        </p:txBody>
      </p:sp>
      <p:sp>
        <p:nvSpPr>
          <p:cNvPr id="5" name="Fußzeilenplatzhalter 4">
            <a:extLst>
              <a:ext uri="{FF2B5EF4-FFF2-40B4-BE49-F238E27FC236}">
                <a16:creationId xmlns:a16="http://schemas.microsoft.com/office/drawing/2014/main" id="{FC0AF0F3-1AB6-6620-A4FF-1C5C74C2CA4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EC25FC6-3F42-7A53-F77A-F496A1B93A1B}"/>
              </a:ext>
            </a:extLst>
          </p:cNvPr>
          <p:cNvSpPr>
            <a:spLocks noGrp="1"/>
          </p:cNvSpPr>
          <p:nvPr>
            <p:ph type="sldNum" sz="quarter" idx="12"/>
          </p:nvPr>
        </p:nvSpPr>
        <p:spPr/>
        <p:txBody>
          <a:bodyPr/>
          <a:lstStyle/>
          <a:p>
            <a:fld id="{200F818A-ABC0-4602-96E4-FD147FAD60F0}" type="slidenum">
              <a:rPr lang="de-DE" smtClean="0"/>
              <a:t>‹Nr.›</a:t>
            </a:fld>
            <a:endParaRPr lang="de-DE"/>
          </a:p>
        </p:txBody>
      </p:sp>
    </p:spTree>
    <p:extLst>
      <p:ext uri="{BB962C8B-B14F-4D97-AF65-F5344CB8AC3E}">
        <p14:creationId xmlns:p14="http://schemas.microsoft.com/office/powerpoint/2010/main" val="305571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44746-71FF-6954-EEB4-F7205CDD832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3224AFC-6704-16C0-757B-5777506B776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7D7476E-4F22-19D8-A64F-E5D4F9BC43C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4373A4-3866-0491-E04E-0EA0E9EE574F}"/>
              </a:ext>
            </a:extLst>
          </p:cNvPr>
          <p:cNvSpPr>
            <a:spLocks noGrp="1"/>
          </p:cNvSpPr>
          <p:nvPr>
            <p:ph type="dt" sz="half" idx="10"/>
          </p:nvPr>
        </p:nvSpPr>
        <p:spPr/>
        <p:txBody>
          <a:bodyPr/>
          <a:lstStyle/>
          <a:p>
            <a:fld id="{5CAC9701-BBFA-4D8C-BC5C-AD712073B569}" type="datetimeFigureOut">
              <a:rPr lang="de-DE" smtClean="0"/>
              <a:t>10.12.2022</a:t>
            </a:fld>
            <a:endParaRPr lang="de-DE"/>
          </a:p>
        </p:txBody>
      </p:sp>
      <p:sp>
        <p:nvSpPr>
          <p:cNvPr id="6" name="Fußzeilenplatzhalter 5">
            <a:extLst>
              <a:ext uri="{FF2B5EF4-FFF2-40B4-BE49-F238E27FC236}">
                <a16:creationId xmlns:a16="http://schemas.microsoft.com/office/drawing/2014/main" id="{0D6FC493-972F-6F44-42AC-77F3F1F9CBD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BEF7C20-BE69-4535-DFCC-51CF4AFEAEAB}"/>
              </a:ext>
            </a:extLst>
          </p:cNvPr>
          <p:cNvSpPr>
            <a:spLocks noGrp="1"/>
          </p:cNvSpPr>
          <p:nvPr>
            <p:ph type="sldNum" sz="quarter" idx="12"/>
          </p:nvPr>
        </p:nvSpPr>
        <p:spPr/>
        <p:txBody>
          <a:bodyPr/>
          <a:lstStyle/>
          <a:p>
            <a:fld id="{200F818A-ABC0-4602-96E4-FD147FAD60F0}" type="slidenum">
              <a:rPr lang="de-DE" smtClean="0"/>
              <a:t>‹Nr.›</a:t>
            </a:fld>
            <a:endParaRPr lang="de-DE"/>
          </a:p>
        </p:txBody>
      </p:sp>
    </p:spTree>
    <p:extLst>
      <p:ext uri="{BB962C8B-B14F-4D97-AF65-F5344CB8AC3E}">
        <p14:creationId xmlns:p14="http://schemas.microsoft.com/office/powerpoint/2010/main" val="283365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7B8B2-BD3B-614A-DD75-590A0DFA94B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6BFF30F-CA50-F859-5595-25518916A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01AFB66-DF74-B60B-62EE-BDF97903366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8C883F5-A2BD-DF8C-D36B-BD1DEB600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9030B30-83B1-AEFA-7F92-5F4AD55DB10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7B8CE12-F622-E2E4-4356-D5DB7D227E14}"/>
              </a:ext>
            </a:extLst>
          </p:cNvPr>
          <p:cNvSpPr>
            <a:spLocks noGrp="1"/>
          </p:cNvSpPr>
          <p:nvPr>
            <p:ph type="dt" sz="half" idx="10"/>
          </p:nvPr>
        </p:nvSpPr>
        <p:spPr/>
        <p:txBody>
          <a:bodyPr/>
          <a:lstStyle/>
          <a:p>
            <a:fld id="{5CAC9701-BBFA-4D8C-BC5C-AD712073B569}" type="datetimeFigureOut">
              <a:rPr lang="de-DE" smtClean="0"/>
              <a:t>10.12.2022</a:t>
            </a:fld>
            <a:endParaRPr lang="de-DE"/>
          </a:p>
        </p:txBody>
      </p:sp>
      <p:sp>
        <p:nvSpPr>
          <p:cNvPr id="8" name="Fußzeilenplatzhalter 7">
            <a:extLst>
              <a:ext uri="{FF2B5EF4-FFF2-40B4-BE49-F238E27FC236}">
                <a16:creationId xmlns:a16="http://schemas.microsoft.com/office/drawing/2014/main" id="{E2E86898-45A0-A0F0-7546-146892DE40B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F5C6814-B6AF-C8C6-B96B-6AC2B0DA4800}"/>
              </a:ext>
            </a:extLst>
          </p:cNvPr>
          <p:cNvSpPr>
            <a:spLocks noGrp="1"/>
          </p:cNvSpPr>
          <p:nvPr>
            <p:ph type="sldNum" sz="quarter" idx="12"/>
          </p:nvPr>
        </p:nvSpPr>
        <p:spPr/>
        <p:txBody>
          <a:bodyPr/>
          <a:lstStyle/>
          <a:p>
            <a:fld id="{200F818A-ABC0-4602-96E4-FD147FAD60F0}" type="slidenum">
              <a:rPr lang="de-DE" smtClean="0"/>
              <a:t>‹Nr.›</a:t>
            </a:fld>
            <a:endParaRPr lang="de-DE"/>
          </a:p>
        </p:txBody>
      </p:sp>
    </p:spTree>
    <p:extLst>
      <p:ext uri="{BB962C8B-B14F-4D97-AF65-F5344CB8AC3E}">
        <p14:creationId xmlns:p14="http://schemas.microsoft.com/office/powerpoint/2010/main" val="292632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3B43D9-0D04-030A-13E9-3D24F1CD99E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C29E575-AB30-FEF8-CACC-56B51DB38724}"/>
              </a:ext>
            </a:extLst>
          </p:cNvPr>
          <p:cNvSpPr>
            <a:spLocks noGrp="1"/>
          </p:cNvSpPr>
          <p:nvPr>
            <p:ph type="dt" sz="half" idx="10"/>
          </p:nvPr>
        </p:nvSpPr>
        <p:spPr/>
        <p:txBody>
          <a:bodyPr/>
          <a:lstStyle/>
          <a:p>
            <a:fld id="{5CAC9701-BBFA-4D8C-BC5C-AD712073B569}" type="datetimeFigureOut">
              <a:rPr lang="de-DE" smtClean="0"/>
              <a:t>10.12.2022</a:t>
            </a:fld>
            <a:endParaRPr lang="de-DE"/>
          </a:p>
        </p:txBody>
      </p:sp>
      <p:sp>
        <p:nvSpPr>
          <p:cNvPr id="4" name="Fußzeilenplatzhalter 3">
            <a:extLst>
              <a:ext uri="{FF2B5EF4-FFF2-40B4-BE49-F238E27FC236}">
                <a16:creationId xmlns:a16="http://schemas.microsoft.com/office/drawing/2014/main" id="{C67BB9AE-72A0-D5F3-7C80-E927A057D31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325B836-77C2-39AD-B2F0-11ABB5790FC2}"/>
              </a:ext>
            </a:extLst>
          </p:cNvPr>
          <p:cNvSpPr>
            <a:spLocks noGrp="1"/>
          </p:cNvSpPr>
          <p:nvPr>
            <p:ph type="sldNum" sz="quarter" idx="12"/>
          </p:nvPr>
        </p:nvSpPr>
        <p:spPr/>
        <p:txBody>
          <a:bodyPr/>
          <a:lstStyle/>
          <a:p>
            <a:fld id="{200F818A-ABC0-4602-96E4-FD147FAD60F0}" type="slidenum">
              <a:rPr lang="de-DE" smtClean="0"/>
              <a:t>‹Nr.›</a:t>
            </a:fld>
            <a:endParaRPr lang="de-DE"/>
          </a:p>
        </p:txBody>
      </p:sp>
    </p:spTree>
    <p:extLst>
      <p:ext uri="{BB962C8B-B14F-4D97-AF65-F5344CB8AC3E}">
        <p14:creationId xmlns:p14="http://schemas.microsoft.com/office/powerpoint/2010/main" val="2332141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3CFC57-247A-2C3A-A2D1-D7D299BA741A}"/>
              </a:ext>
            </a:extLst>
          </p:cNvPr>
          <p:cNvSpPr>
            <a:spLocks noGrp="1"/>
          </p:cNvSpPr>
          <p:nvPr>
            <p:ph type="dt" sz="half" idx="10"/>
          </p:nvPr>
        </p:nvSpPr>
        <p:spPr/>
        <p:txBody>
          <a:bodyPr/>
          <a:lstStyle/>
          <a:p>
            <a:fld id="{5CAC9701-BBFA-4D8C-BC5C-AD712073B569}" type="datetimeFigureOut">
              <a:rPr lang="de-DE" smtClean="0"/>
              <a:t>10.12.2022</a:t>
            </a:fld>
            <a:endParaRPr lang="de-DE"/>
          </a:p>
        </p:txBody>
      </p:sp>
      <p:sp>
        <p:nvSpPr>
          <p:cNvPr id="3" name="Fußzeilenplatzhalter 2">
            <a:extLst>
              <a:ext uri="{FF2B5EF4-FFF2-40B4-BE49-F238E27FC236}">
                <a16:creationId xmlns:a16="http://schemas.microsoft.com/office/drawing/2014/main" id="{E98527D0-31BF-9068-40A7-22ECD7EAB06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716C72F-3E6D-158F-8CFB-0B5072A7CD44}"/>
              </a:ext>
            </a:extLst>
          </p:cNvPr>
          <p:cNvSpPr>
            <a:spLocks noGrp="1"/>
          </p:cNvSpPr>
          <p:nvPr>
            <p:ph type="sldNum" sz="quarter" idx="12"/>
          </p:nvPr>
        </p:nvSpPr>
        <p:spPr/>
        <p:txBody>
          <a:bodyPr/>
          <a:lstStyle/>
          <a:p>
            <a:fld id="{200F818A-ABC0-4602-96E4-FD147FAD60F0}" type="slidenum">
              <a:rPr lang="de-DE" smtClean="0"/>
              <a:t>‹Nr.›</a:t>
            </a:fld>
            <a:endParaRPr lang="de-DE"/>
          </a:p>
        </p:txBody>
      </p:sp>
    </p:spTree>
    <p:extLst>
      <p:ext uri="{BB962C8B-B14F-4D97-AF65-F5344CB8AC3E}">
        <p14:creationId xmlns:p14="http://schemas.microsoft.com/office/powerpoint/2010/main" val="90297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CA5AF-A75A-EEEC-6312-C30AC9913E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7DAFB7B-370B-DAFE-E1F5-0EC8292410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C55EA9D-3485-0831-8A75-51552BBA0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FAFA006-2F88-E880-4AEF-CCE34A175168}"/>
              </a:ext>
            </a:extLst>
          </p:cNvPr>
          <p:cNvSpPr>
            <a:spLocks noGrp="1"/>
          </p:cNvSpPr>
          <p:nvPr>
            <p:ph type="dt" sz="half" idx="10"/>
          </p:nvPr>
        </p:nvSpPr>
        <p:spPr/>
        <p:txBody>
          <a:bodyPr/>
          <a:lstStyle/>
          <a:p>
            <a:fld id="{5CAC9701-BBFA-4D8C-BC5C-AD712073B569}" type="datetimeFigureOut">
              <a:rPr lang="de-DE" smtClean="0"/>
              <a:t>10.12.2022</a:t>
            </a:fld>
            <a:endParaRPr lang="de-DE"/>
          </a:p>
        </p:txBody>
      </p:sp>
      <p:sp>
        <p:nvSpPr>
          <p:cNvPr id="6" name="Fußzeilenplatzhalter 5">
            <a:extLst>
              <a:ext uri="{FF2B5EF4-FFF2-40B4-BE49-F238E27FC236}">
                <a16:creationId xmlns:a16="http://schemas.microsoft.com/office/drawing/2014/main" id="{15C25127-BDEB-E034-B8C3-26ACBA0F760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C8A9AAC-D611-4AF7-F658-A9F4D06DB535}"/>
              </a:ext>
            </a:extLst>
          </p:cNvPr>
          <p:cNvSpPr>
            <a:spLocks noGrp="1"/>
          </p:cNvSpPr>
          <p:nvPr>
            <p:ph type="sldNum" sz="quarter" idx="12"/>
          </p:nvPr>
        </p:nvSpPr>
        <p:spPr/>
        <p:txBody>
          <a:bodyPr/>
          <a:lstStyle/>
          <a:p>
            <a:fld id="{200F818A-ABC0-4602-96E4-FD147FAD60F0}" type="slidenum">
              <a:rPr lang="de-DE" smtClean="0"/>
              <a:t>‹Nr.›</a:t>
            </a:fld>
            <a:endParaRPr lang="de-DE"/>
          </a:p>
        </p:txBody>
      </p:sp>
    </p:spTree>
    <p:extLst>
      <p:ext uri="{BB962C8B-B14F-4D97-AF65-F5344CB8AC3E}">
        <p14:creationId xmlns:p14="http://schemas.microsoft.com/office/powerpoint/2010/main" val="65929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47B9B-3B60-CC65-C078-7A98C014DCC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1CD1CA3-8E0B-45F7-28BF-5D45373511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2E0C6D1-0156-F109-B40B-4A8B8D724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8D33FBF-08C3-20B8-5BFB-C64FA0E7AB74}"/>
              </a:ext>
            </a:extLst>
          </p:cNvPr>
          <p:cNvSpPr>
            <a:spLocks noGrp="1"/>
          </p:cNvSpPr>
          <p:nvPr>
            <p:ph type="dt" sz="half" idx="10"/>
          </p:nvPr>
        </p:nvSpPr>
        <p:spPr/>
        <p:txBody>
          <a:bodyPr/>
          <a:lstStyle/>
          <a:p>
            <a:fld id="{5CAC9701-BBFA-4D8C-BC5C-AD712073B569}" type="datetimeFigureOut">
              <a:rPr lang="de-DE" smtClean="0"/>
              <a:t>10.12.2022</a:t>
            </a:fld>
            <a:endParaRPr lang="de-DE"/>
          </a:p>
        </p:txBody>
      </p:sp>
      <p:sp>
        <p:nvSpPr>
          <p:cNvPr id="6" name="Fußzeilenplatzhalter 5">
            <a:extLst>
              <a:ext uri="{FF2B5EF4-FFF2-40B4-BE49-F238E27FC236}">
                <a16:creationId xmlns:a16="http://schemas.microsoft.com/office/drawing/2014/main" id="{9939E98B-A26F-0C52-66F7-8901676DCE9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279025B-2B7F-4DAA-B8C7-CB6AC9B8B1F8}"/>
              </a:ext>
            </a:extLst>
          </p:cNvPr>
          <p:cNvSpPr>
            <a:spLocks noGrp="1"/>
          </p:cNvSpPr>
          <p:nvPr>
            <p:ph type="sldNum" sz="quarter" idx="12"/>
          </p:nvPr>
        </p:nvSpPr>
        <p:spPr/>
        <p:txBody>
          <a:bodyPr/>
          <a:lstStyle/>
          <a:p>
            <a:fld id="{200F818A-ABC0-4602-96E4-FD147FAD60F0}" type="slidenum">
              <a:rPr lang="de-DE" smtClean="0"/>
              <a:t>‹Nr.›</a:t>
            </a:fld>
            <a:endParaRPr lang="de-DE"/>
          </a:p>
        </p:txBody>
      </p:sp>
    </p:spTree>
    <p:extLst>
      <p:ext uri="{BB962C8B-B14F-4D97-AF65-F5344CB8AC3E}">
        <p14:creationId xmlns:p14="http://schemas.microsoft.com/office/powerpoint/2010/main" val="378544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E369553-64AB-E851-AA78-CFFA012567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CD663C9-0560-00BB-9D9A-036FA615E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025D459-C593-7B95-3643-C4F5112794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C9701-BBFA-4D8C-BC5C-AD712073B569}" type="datetimeFigureOut">
              <a:rPr lang="de-DE" smtClean="0"/>
              <a:t>10.12.2022</a:t>
            </a:fld>
            <a:endParaRPr lang="de-DE"/>
          </a:p>
        </p:txBody>
      </p:sp>
      <p:sp>
        <p:nvSpPr>
          <p:cNvPr id="5" name="Fußzeilenplatzhalter 4">
            <a:extLst>
              <a:ext uri="{FF2B5EF4-FFF2-40B4-BE49-F238E27FC236}">
                <a16:creationId xmlns:a16="http://schemas.microsoft.com/office/drawing/2014/main" id="{D2821EB9-52C2-FDBA-A9BE-8F88275603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41E3876-F227-EEC4-F2ED-DFCDAC0323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F818A-ABC0-4602-96E4-FD147FAD60F0}" type="slidenum">
              <a:rPr lang="de-DE" smtClean="0"/>
              <a:t>‹Nr.›</a:t>
            </a:fld>
            <a:endParaRPr lang="de-DE"/>
          </a:p>
        </p:txBody>
      </p:sp>
    </p:spTree>
    <p:extLst>
      <p:ext uri="{BB962C8B-B14F-4D97-AF65-F5344CB8AC3E}">
        <p14:creationId xmlns:p14="http://schemas.microsoft.com/office/powerpoint/2010/main" val="1567579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customXml" Target="../ink/ink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3.xml"/><Relationship Id="rId7" Type="http://schemas.openxmlformats.org/officeDocument/2006/relationships/customXml" Target="../ink/ink5.xml"/><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customXml" Target="../ink/ink7.xml"/><Relationship Id="rId5" Type="http://schemas.openxmlformats.org/officeDocument/2006/relationships/customXml" Target="../ink/ink4.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EF5D765-E8FD-41EA-A4FD-277432D74BE9}"/>
              </a:ext>
            </a:extLst>
          </p:cNvPr>
          <p:cNvPicPr>
            <a:picLocks noChangeAspect="1"/>
          </p:cNvPicPr>
          <p:nvPr/>
        </p:nvPicPr>
        <p:blipFill>
          <a:blip r:embed="rId3"/>
          <a:stretch>
            <a:fillRect/>
          </a:stretch>
        </p:blipFill>
        <p:spPr>
          <a:xfrm>
            <a:off x="2106229" y="0"/>
            <a:ext cx="7484086" cy="6862848"/>
          </a:xfrm>
          <a:prstGeom prst="rect">
            <a:avLst/>
          </a:prstGeom>
        </p:spPr>
      </p:pic>
      <p:sp>
        <p:nvSpPr>
          <p:cNvPr id="2" name="Titel 1">
            <a:extLst>
              <a:ext uri="{FF2B5EF4-FFF2-40B4-BE49-F238E27FC236}">
                <a16:creationId xmlns:a16="http://schemas.microsoft.com/office/drawing/2014/main" id="{2C92AEF9-22B6-994E-281E-E2A48E2F80A1}"/>
              </a:ext>
            </a:extLst>
          </p:cNvPr>
          <p:cNvSpPr>
            <a:spLocks noGrp="1"/>
          </p:cNvSpPr>
          <p:nvPr>
            <p:ph type="ctrTitle"/>
          </p:nvPr>
        </p:nvSpPr>
        <p:spPr>
          <a:xfrm>
            <a:off x="1524000" y="0"/>
            <a:ext cx="9144000" cy="1458118"/>
          </a:xfrm>
          <a:solidFill>
            <a:schemeClr val="tx2">
              <a:lumMod val="75000"/>
            </a:schemeClr>
          </a:solidFill>
          <a:ln>
            <a:solidFill>
              <a:schemeClr val="tx2">
                <a:lumMod val="75000"/>
              </a:schemeClr>
            </a:solidFill>
          </a:ln>
          <a:effectLst/>
          <a:scene3d>
            <a:camera prst="orthographicFront"/>
            <a:lightRig rig="soft" dir="t">
              <a:rot lat="0" lon="0" rev="15600000"/>
            </a:lightRig>
          </a:scene3d>
          <a:sp3d>
            <a:bevelT/>
          </a:sp3d>
        </p:spPr>
        <p:txBody>
          <a:bodyPr>
            <a:normAutofit fontScale="90000"/>
            <a:sp3d extrusionH="57150" prstMaterial="softEdge">
              <a:bevelT w="25400" h="38100"/>
            </a:sp3d>
          </a:bodyPr>
          <a:lstStyle/>
          <a:p>
            <a:r>
              <a:rPr lang="de-DE" b="1" dirty="0">
                <a:ln/>
                <a:solidFill>
                  <a:schemeClr val="accent4"/>
                </a:solidFill>
              </a:rPr>
              <a:t>Die Fama bei Vergil – was kann sie uns heute </a:t>
            </a:r>
            <a:r>
              <a:rPr lang="de-DE" b="1">
                <a:ln/>
                <a:solidFill>
                  <a:schemeClr val="accent4"/>
                </a:solidFill>
              </a:rPr>
              <a:t>noch sagen?</a:t>
            </a:r>
            <a:endParaRPr lang="de-DE" b="1" dirty="0">
              <a:ln/>
              <a:solidFill>
                <a:schemeClr val="accent4"/>
              </a:solidFill>
            </a:endParaRPr>
          </a:p>
        </p:txBody>
      </p:sp>
      <p:sp>
        <p:nvSpPr>
          <p:cNvPr id="5" name="Untertitel 4">
            <a:extLst>
              <a:ext uri="{FF2B5EF4-FFF2-40B4-BE49-F238E27FC236}">
                <a16:creationId xmlns:a16="http://schemas.microsoft.com/office/drawing/2014/main" id="{CB93962B-720D-9CBD-E1AB-8A71E141411C}"/>
              </a:ext>
            </a:extLst>
          </p:cNvPr>
          <p:cNvSpPr>
            <a:spLocks noGrp="1"/>
          </p:cNvSpPr>
          <p:nvPr>
            <p:ph type="subTitle" idx="1"/>
          </p:nvPr>
        </p:nvSpPr>
        <p:spPr>
          <a:xfrm>
            <a:off x="1524000" y="6290809"/>
            <a:ext cx="9144000" cy="567191"/>
          </a:xfrm>
        </p:spPr>
        <p:txBody>
          <a:bodyPr/>
          <a:lstStyle/>
          <a:p>
            <a:r>
              <a:rPr lang="de-DE" dirty="0">
                <a:ln w="0"/>
                <a:gradFill>
                  <a:gsLst>
                    <a:gs pos="21000">
                      <a:srgbClr val="53575C"/>
                    </a:gs>
                    <a:gs pos="88000">
                      <a:srgbClr val="C5C7CA"/>
                    </a:gs>
                  </a:gsLst>
                  <a:lin ang="5400000"/>
                </a:gradFill>
              </a:rPr>
              <a:t>Von Pietro Lepore</a:t>
            </a:r>
          </a:p>
        </p:txBody>
      </p:sp>
    </p:spTree>
    <p:extLst>
      <p:ext uri="{BB962C8B-B14F-4D97-AF65-F5344CB8AC3E}">
        <p14:creationId xmlns:p14="http://schemas.microsoft.com/office/powerpoint/2010/main" val="174207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F3B8E-810D-C27B-729E-AD76ABCEB0BF}"/>
              </a:ext>
            </a:extLst>
          </p:cNvPr>
          <p:cNvSpPr>
            <a:spLocks noGrp="1"/>
          </p:cNvSpPr>
          <p:nvPr>
            <p:ph type="title"/>
          </p:nvPr>
        </p:nvSpPr>
        <p:spPr>
          <a:solidFill>
            <a:schemeClr val="tx2">
              <a:lumMod val="75000"/>
            </a:schemeClr>
          </a:solidFill>
          <a:ln>
            <a:solidFill>
              <a:schemeClr val="tx2">
                <a:lumMod val="75000"/>
              </a:schemeClr>
            </a:solidFill>
          </a:ln>
          <a:effectLst/>
          <a:scene3d>
            <a:camera prst="orthographicFront"/>
            <a:lightRig rig="soft" dir="t">
              <a:rot lat="0" lon="0" rev="15600000"/>
            </a:lightRig>
          </a:scene3d>
          <a:sp3d>
            <a:bevelT/>
          </a:sp3d>
        </p:spPr>
        <p:txBody>
          <a:bodyPr vert="horz" lIns="91440" tIns="45720" rIns="91440" bIns="45720" rtlCol="0" anchor="b">
            <a:normAutofit fontScale="90000"/>
            <a:sp3d extrusionH="57150" prstMaterial="softEdge">
              <a:bevelT w="25400" h="38100"/>
            </a:sp3d>
          </a:bodyPr>
          <a:lstStyle/>
          <a:p>
            <a:pPr algn="ctr"/>
            <a:r>
              <a:rPr lang="de-DE" sz="6000" b="1" dirty="0">
                <a:ln/>
                <a:solidFill>
                  <a:schemeClr val="accent4"/>
                </a:solidFill>
              </a:rPr>
              <a:t>Ist die Fama heute noch am Werk?</a:t>
            </a:r>
          </a:p>
        </p:txBody>
      </p:sp>
      <p:sp>
        <p:nvSpPr>
          <p:cNvPr id="4" name="Textfeld 3">
            <a:extLst>
              <a:ext uri="{FF2B5EF4-FFF2-40B4-BE49-F238E27FC236}">
                <a16:creationId xmlns:a16="http://schemas.microsoft.com/office/drawing/2014/main" id="{BF7AB3AB-89D2-5BCD-43E3-086E5176B018}"/>
              </a:ext>
            </a:extLst>
          </p:cNvPr>
          <p:cNvSpPr txBox="1"/>
          <p:nvPr/>
        </p:nvSpPr>
        <p:spPr>
          <a:xfrm>
            <a:off x="838200" y="1690688"/>
            <a:ext cx="10515600" cy="5016758"/>
          </a:xfrm>
          <a:prstGeom prst="rect">
            <a:avLst/>
          </a:prstGeom>
          <a:solidFill>
            <a:srgbClr val="FF7C8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a:spcBef>
                <a:spcPts val="0"/>
              </a:spcBef>
              <a:spcAft>
                <a:spcPts val="0"/>
              </a:spcAft>
            </a:pPr>
            <a:r>
              <a:rPr lang="de-DE" sz="3200" dirty="0">
                <a:solidFill>
                  <a:srgbClr val="000000"/>
                </a:solidFill>
                <a:effectLst/>
                <a:latin typeface="Calibri" panose="020F0502020204030204" pitchFamily="34" charset="0"/>
              </a:rPr>
              <a:t>Die Dynamik ist sehr ähnlich </a:t>
            </a:r>
          </a:p>
          <a:p>
            <a:pPr marL="0" marR="0">
              <a:spcBef>
                <a:spcPts val="0"/>
              </a:spcBef>
              <a:spcAft>
                <a:spcPts val="0"/>
              </a:spcAft>
            </a:pPr>
            <a:endParaRPr lang="de-DE" sz="3200" dirty="0">
              <a:solidFill>
                <a:srgbClr val="000000"/>
              </a:solidFill>
              <a:effectLst/>
              <a:latin typeface="Calibri" panose="020F0502020204030204" pitchFamily="34" charset="0"/>
            </a:endParaRPr>
          </a:p>
          <a:p>
            <a:pPr marL="0" marR="0">
              <a:spcBef>
                <a:spcPts val="0"/>
              </a:spcBef>
              <a:spcAft>
                <a:spcPts val="0"/>
              </a:spcAft>
            </a:pPr>
            <a:r>
              <a:rPr lang="de-DE" sz="3200" dirty="0">
                <a:solidFill>
                  <a:srgbClr val="000000"/>
                </a:solidFill>
                <a:effectLst/>
                <a:latin typeface="Calibri" panose="020F0502020204030204" pitchFamily="34" charset="0"/>
              </a:rPr>
              <a:t>=&gt; Gehört zum Menschen</a:t>
            </a:r>
          </a:p>
          <a:p>
            <a:pPr marL="0" marR="0">
              <a:spcBef>
                <a:spcPts val="0"/>
              </a:spcBef>
              <a:spcAft>
                <a:spcPts val="0"/>
              </a:spcAft>
            </a:pPr>
            <a:r>
              <a:rPr lang="de-DE" sz="3200" dirty="0">
                <a:solidFill>
                  <a:srgbClr val="000000"/>
                </a:solidFill>
                <a:effectLst/>
                <a:latin typeface="Calibri" panose="020F0502020204030204" pitchFamily="34" charset="0"/>
              </a:rPr>
              <a:t> </a:t>
            </a:r>
          </a:p>
          <a:p>
            <a:r>
              <a:rPr lang="de-DE" sz="3200" dirty="0">
                <a:solidFill>
                  <a:srgbClr val="000000"/>
                </a:solidFill>
                <a:effectLst/>
                <a:latin typeface="Calibri" panose="020F0502020204030204" pitchFamily="34" charset="0"/>
              </a:rPr>
              <a:t>-&gt; Fama =&gt; Drang des Menschen zum Schwätzen (</a:t>
            </a:r>
            <a:r>
              <a:rPr lang="de-DE" sz="3200" dirty="0" err="1">
                <a:solidFill>
                  <a:srgbClr val="000000"/>
                </a:solidFill>
                <a:effectLst/>
                <a:latin typeface="Calibri" panose="020F0502020204030204" pitchFamily="34" charset="0"/>
              </a:rPr>
              <a:t>vitium</a:t>
            </a:r>
            <a:r>
              <a:rPr lang="de-DE" sz="3200" dirty="0">
                <a:solidFill>
                  <a:srgbClr val="000000"/>
                </a:solidFill>
                <a:effectLst/>
                <a:latin typeface="Calibri" panose="020F0502020204030204" pitchFamily="34" charset="0"/>
              </a:rPr>
              <a:t>):</a:t>
            </a:r>
          </a:p>
          <a:p>
            <a:pPr lvl="1"/>
            <a:r>
              <a:rPr lang="de-DE" sz="3200" dirty="0">
                <a:solidFill>
                  <a:srgbClr val="000000"/>
                </a:solidFill>
                <a:effectLst/>
                <a:latin typeface="Calibri" panose="020F0502020204030204" pitchFamily="34" charset="0"/>
              </a:rPr>
              <a:t>Ermöglicht die schnelle Entstehung und Verbreitung von Gerüchten </a:t>
            </a:r>
          </a:p>
          <a:p>
            <a:r>
              <a:rPr lang="de-DE" sz="3200" dirty="0">
                <a:solidFill>
                  <a:srgbClr val="000000"/>
                </a:solidFill>
                <a:effectLst/>
                <a:latin typeface="Calibri" panose="020F0502020204030204" pitchFamily="34" charset="0"/>
              </a:rPr>
              <a:t>-&gt; </a:t>
            </a:r>
            <a:r>
              <a:rPr lang="de-DE" sz="3200" dirty="0">
                <a:solidFill>
                  <a:srgbClr val="000000"/>
                </a:solidFill>
                <a:latin typeface="Calibri" panose="020F0502020204030204" pitchFamily="34" charset="0"/>
              </a:rPr>
              <a:t>Vergil ruft uns diese </a:t>
            </a:r>
            <a:r>
              <a:rPr lang="de-DE" sz="3200" dirty="0">
                <a:solidFill>
                  <a:srgbClr val="000000"/>
                </a:solidFill>
                <a:effectLst/>
                <a:latin typeface="Calibri" panose="020F0502020204030204" pitchFamily="34" charset="0"/>
              </a:rPr>
              <a:t>gefährliche Dynamik ins Bewusstsein!</a:t>
            </a:r>
          </a:p>
          <a:p>
            <a:pPr marL="0" marR="0">
              <a:spcBef>
                <a:spcPts val="0"/>
              </a:spcBef>
              <a:spcAft>
                <a:spcPts val="0"/>
              </a:spcAft>
            </a:pPr>
            <a:r>
              <a:rPr lang="de-DE" sz="3200" dirty="0">
                <a:solidFill>
                  <a:srgbClr val="000000"/>
                </a:solidFill>
                <a:effectLst/>
                <a:latin typeface="Calibri" panose="020F0502020204030204" pitchFamily="34" charset="0"/>
              </a:rPr>
              <a:t> </a:t>
            </a:r>
          </a:p>
          <a:p>
            <a:pPr marL="0" marR="0">
              <a:spcBef>
                <a:spcPts val="0"/>
              </a:spcBef>
              <a:spcAft>
                <a:spcPts val="0"/>
              </a:spcAft>
            </a:pPr>
            <a:r>
              <a:rPr lang="de-DE" sz="3200" dirty="0">
                <a:solidFill>
                  <a:srgbClr val="000000"/>
                </a:solidFill>
                <a:effectLst/>
                <a:latin typeface="Calibri" panose="020F0502020204030204" pitchFamily="34" charset="0"/>
              </a:rPr>
              <a:t>=&gt; Als Warnung heute</a:t>
            </a:r>
          </a:p>
        </p:txBody>
      </p:sp>
    </p:spTree>
    <p:extLst>
      <p:ext uri="{BB962C8B-B14F-4D97-AF65-F5344CB8AC3E}">
        <p14:creationId xmlns:p14="http://schemas.microsoft.com/office/powerpoint/2010/main" val="425315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32577BD-EF65-DFB4-38EC-C62E82913EF9}"/>
              </a:ext>
            </a:extLst>
          </p:cNvPr>
          <p:cNvSpPr txBox="1"/>
          <p:nvPr/>
        </p:nvSpPr>
        <p:spPr>
          <a:xfrm>
            <a:off x="0" y="0"/>
            <a:ext cx="12192000" cy="6863417"/>
          </a:xfrm>
          <a:prstGeom prst="rect">
            <a:avLst/>
          </a:prstGeom>
          <a:noFill/>
        </p:spPr>
        <p:txBody>
          <a:bodyPr wrap="square" rtlCol="0">
            <a:spAutoFit/>
          </a:bodyPr>
          <a:lstStyle/>
          <a:p>
            <a:endParaRPr lang="de-DE" sz="4000" dirty="0"/>
          </a:p>
          <a:p>
            <a:endParaRPr lang="de-DE" sz="4000" dirty="0"/>
          </a:p>
          <a:p>
            <a:endParaRPr lang="de-DE" sz="4000" dirty="0"/>
          </a:p>
          <a:p>
            <a:endParaRPr lang="de-DE" sz="4000" dirty="0"/>
          </a:p>
          <a:p>
            <a:endParaRPr lang="de-DE" sz="4000" dirty="0"/>
          </a:p>
          <a:p>
            <a:r>
              <a:rPr lang="de-DE" sz="4000" dirty="0"/>
              <a:t>                 </a:t>
            </a:r>
            <a:r>
              <a:rPr lang="de-DE" sz="4000" b="1" u="sng" dirty="0">
                <a:effectLst>
                  <a:reflection blurRad="6350" stA="50000" endA="300" endPos="50000" dist="60007" dir="5400000" sy="-100000" algn="bl" rotWithShape="0"/>
                </a:effectLst>
              </a:rPr>
              <a:t>Gratias </a:t>
            </a:r>
            <a:r>
              <a:rPr lang="de-DE" sz="4000" b="1" u="sng" dirty="0" err="1">
                <a:effectLst>
                  <a:reflection blurRad="6350" stA="50000" endA="300" endPos="50000" dist="60007" dir="5400000" sy="-100000" algn="bl" rotWithShape="0"/>
                </a:effectLst>
              </a:rPr>
              <a:t>ago</a:t>
            </a:r>
            <a:r>
              <a:rPr lang="de-DE" sz="4000" b="1" u="sng" dirty="0">
                <a:effectLst>
                  <a:reflection blurRad="6350" stA="50000" endA="300" endPos="50000" dist="60007" dir="5400000" sy="-100000" algn="bl" rotWithShape="0"/>
                </a:effectLst>
              </a:rPr>
              <a:t>, </a:t>
            </a:r>
            <a:r>
              <a:rPr lang="de-DE" sz="4000" b="1" u="sng" dirty="0" err="1">
                <a:effectLst>
                  <a:reflection blurRad="6350" stA="50000" endA="300" endPos="50000" dist="60007" dir="5400000" sy="-100000" algn="bl" rotWithShape="0"/>
                </a:effectLst>
              </a:rPr>
              <a:t>ut</a:t>
            </a:r>
            <a:r>
              <a:rPr lang="de-DE" sz="4000" b="1" u="sng" dirty="0">
                <a:effectLst>
                  <a:reflection blurRad="6350" stA="50000" endA="300" endPos="50000" dist="60007" dir="5400000" sy="-100000" algn="bl" rotWithShape="0"/>
                </a:effectLst>
              </a:rPr>
              <a:t> </a:t>
            </a:r>
            <a:r>
              <a:rPr lang="de-DE" sz="4000" b="1" u="sng" dirty="0" err="1">
                <a:effectLst>
                  <a:reflection blurRad="6350" stA="50000" endA="300" endPos="50000" dist="60007" dir="5400000" sy="-100000" algn="bl" rotWithShape="0"/>
                </a:effectLst>
              </a:rPr>
              <a:t>vos</a:t>
            </a:r>
            <a:r>
              <a:rPr lang="de-DE" sz="4000" b="1" u="sng" dirty="0">
                <a:effectLst>
                  <a:reflection blurRad="6350" stA="50000" endA="300" endPos="50000" dist="60007" dir="5400000" sy="-100000" algn="bl" rotWithShape="0"/>
                </a:effectLst>
              </a:rPr>
              <a:t> </a:t>
            </a:r>
            <a:r>
              <a:rPr lang="de-DE" sz="4000" b="1" u="sng" dirty="0" err="1">
                <a:effectLst>
                  <a:reflection blurRad="6350" stA="50000" endA="300" endPos="50000" dist="60007" dir="5400000" sy="-100000" algn="bl" rotWithShape="0"/>
                </a:effectLst>
              </a:rPr>
              <a:t>attente</a:t>
            </a:r>
            <a:r>
              <a:rPr lang="de-DE" sz="4000" b="1" u="sng" dirty="0">
                <a:effectLst>
                  <a:reflection blurRad="6350" stA="50000" endA="300" endPos="50000" dist="60007" dir="5400000" sy="-100000" algn="bl" rotWithShape="0"/>
                </a:effectLst>
              </a:rPr>
              <a:t> </a:t>
            </a:r>
            <a:r>
              <a:rPr lang="de-DE" sz="4000" b="1" u="sng" dirty="0" err="1">
                <a:effectLst>
                  <a:reflection blurRad="6350" stA="50000" endA="300" endPos="50000" dist="60007" dir="5400000" sy="-100000" algn="bl" rotWithShape="0"/>
                </a:effectLst>
              </a:rPr>
              <a:t>audiveristis</a:t>
            </a:r>
            <a:r>
              <a:rPr lang="de-DE" sz="4000" b="1" u="sng" dirty="0">
                <a:effectLst>
                  <a:reflection blurRad="6350" stA="50000" endA="300" endPos="50000" dist="60007" dir="5400000" sy="-100000" algn="bl" rotWithShape="0"/>
                </a:effectLst>
              </a:rPr>
              <a:t>!</a:t>
            </a:r>
          </a:p>
          <a:p>
            <a:endParaRPr lang="de-DE" sz="4000" dirty="0"/>
          </a:p>
          <a:p>
            <a:endParaRPr lang="de-DE" sz="4000" dirty="0"/>
          </a:p>
          <a:p>
            <a:endParaRPr lang="de-DE" sz="4000" dirty="0"/>
          </a:p>
          <a:p>
            <a:endParaRPr lang="de-DE" sz="4000" dirty="0"/>
          </a:p>
          <a:p>
            <a:endParaRPr lang="de-DE" sz="4000" dirty="0"/>
          </a:p>
        </p:txBody>
      </p:sp>
    </p:spTree>
    <p:extLst>
      <p:ext uri="{BB962C8B-B14F-4D97-AF65-F5344CB8AC3E}">
        <p14:creationId xmlns:p14="http://schemas.microsoft.com/office/powerpoint/2010/main" val="1147849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down)">
                                      <p:cBhvr>
                                        <p:cTn id="7" dur="580">
                                          <p:stCondLst>
                                            <p:cond delay="0"/>
                                          </p:stCondLst>
                                        </p:cTn>
                                        <p:tgtEl>
                                          <p:spTgt spid="4">
                                            <p:txEl>
                                              <p:pRg st="5" end="5"/>
                                            </p:txEl>
                                          </p:spTgt>
                                        </p:tgtEl>
                                      </p:cBhvr>
                                    </p:animEffect>
                                    <p:anim calcmode="lin" valueType="num">
                                      <p:cBhvr>
                                        <p:cTn id="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5" end="5"/>
                                            </p:txEl>
                                          </p:spTgt>
                                        </p:tgtEl>
                                      </p:cBhvr>
                                      <p:to x="100000" y="60000"/>
                                    </p:animScale>
                                    <p:animScale>
                                      <p:cBhvr>
                                        <p:cTn id="14" dur="166" decel="50000">
                                          <p:stCondLst>
                                            <p:cond delay="676"/>
                                          </p:stCondLst>
                                        </p:cTn>
                                        <p:tgtEl>
                                          <p:spTgt spid="4">
                                            <p:txEl>
                                              <p:pRg st="5" end="5"/>
                                            </p:txEl>
                                          </p:spTgt>
                                        </p:tgtEl>
                                      </p:cBhvr>
                                      <p:to x="100000" y="100000"/>
                                    </p:animScale>
                                    <p:animScale>
                                      <p:cBhvr>
                                        <p:cTn id="15" dur="26">
                                          <p:stCondLst>
                                            <p:cond delay="1312"/>
                                          </p:stCondLst>
                                        </p:cTn>
                                        <p:tgtEl>
                                          <p:spTgt spid="4">
                                            <p:txEl>
                                              <p:pRg st="5" end="5"/>
                                            </p:txEl>
                                          </p:spTgt>
                                        </p:tgtEl>
                                      </p:cBhvr>
                                      <p:to x="100000" y="80000"/>
                                    </p:animScale>
                                    <p:animScale>
                                      <p:cBhvr>
                                        <p:cTn id="16" dur="166" decel="50000">
                                          <p:stCondLst>
                                            <p:cond delay="1338"/>
                                          </p:stCondLst>
                                        </p:cTn>
                                        <p:tgtEl>
                                          <p:spTgt spid="4">
                                            <p:txEl>
                                              <p:pRg st="5" end="5"/>
                                            </p:txEl>
                                          </p:spTgt>
                                        </p:tgtEl>
                                      </p:cBhvr>
                                      <p:to x="100000" y="100000"/>
                                    </p:animScale>
                                    <p:animScale>
                                      <p:cBhvr>
                                        <p:cTn id="17" dur="26">
                                          <p:stCondLst>
                                            <p:cond delay="1642"/>
                                          </p:stCondLst>
                                        </p:cTn>
                                        <p:tgtEl>
                                          <p:spTgt spid="4">
                                            <p:txEl>
                                              <p:pRg st="5" end="5"/>
                                            </p:txEl>
                                          </p:spTgt>
                                        </p:tgtEl>
                                      </p:cBhvr>
                                      <p:to x="100000" y="90000"/>
                                    </p:animScale>
                                    <p:animScale>
                                      <p:cBhvr>
                                        <p:cTn id="18" dur="166" decel="50000">
                                          <p:stCondLst>
                                            <p:cond delay="1668"/>
                                          </p:stCondLst>
                                        </p:cTn>
                                        <p:tgtEl>
                                          <p:spTgt spid="4">
                                            <p:txEl>
                                              <p:pRg st="5" end="5"/>
                                            </p:txEl>
                                          </p:spTgt>
                                        </p:tgtEl>
                                      </p:cBhvr>
                                      <p:to x="100000" y="100000"/>
                                    </p:animScale>
                                    <p:animScale>
                                      <p:cBhvr>
                                        <p:cTn id="19" dur="26">
                                          <p:stCondLst>
                                            <p:cond delay="1808"/>
                                          </p:stCondLst>
                                        </p:cTn>
                                        <p:tgtEl>
                                          <p:spTgt spid="4">
                                            <p:txEl>
                                              <p:pRg st="5" end="5"/>
                                            </p:txEl>
                                          </p:spTgt>
                                        </p:tgtEl>
                                      </p:cBhvr>
                                      <p:to x="100000" y="95000"/>
                                    </p:animScale>
                                    <p:animScale>
                                      <p:cBhvr>
                                        <p:cTn id="20" dur="166" decel="50000">
                                          <p:stCondLst>
                                            <p:cond delay="1834"/>
                                          </p:stCondLst>
                                        </p:cTn>
                                        <p:tgtEl>
                                          <p:spTgt spid="4">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8C34A10-AD66-3771-2474-45EADA8B4DC0}"/>
              </a:ext>
            </a:extLst>
          </p:cNvPr>
          <p:cNvPicPr>
            <a:picLocks noChangeAspect="1"/>
          </p:cNvPicPr>
          <p:nvPr/>
        </p:nvPicPr>
        <p:blipFill>
          <a:blip r:embed="rId3"/>
          <a:stretch>
            <a:fillRect/>
          </a:stretch>
        </p:blipFill>
        <p:spPr>
          <a:xfrm>
            <a:off x="4181475" y="40368"/>
            <a:ext cx="8010525" cy="6817632"/>
          </a:xfrm>
          <a:prstGeom prst="rect">
            <a:avLst/>
          </a:prstGeom>
        </p:spPr>
      </p:pic>
      <p:sp>
        <p:nvSpPr>
          <p:cNvPr id="2" name="Titel 1">
            <a:extLst>
              <a:ext uri="{FF2B5EF4-FFF2-40B4-BE49-F238E27FC236}">
                <a16:creationId xmlns:a16="http://schemas.microsoft.com/office/drawing/2014/main" id="{A98051BA-D072-5A5D-6C44-63F92C08D038}"/>
              </a:ext>
            </a:extLst>
          </p:cNvPr>
          <p:cNvSpPr>
            <a:spLocks noGrp="1"/>
          </p:cNvSpPr>
          <p:nvPr>
            <p:ph type="title"/>
          </p:nvPr>
        </p:nvSpPr>
        <p:spPr>
          <a:xfrm>
            <a:off x="0" y="202747"/>
            <a:ext cx="4181475" cy="1325563"/>
          </a:xfrm>
        </p:spPr>
        <p:txBody>
          <a:bodyPr/>
          <a:lstStyle/>
          <a:p>
            <a:r>
              <a:rPr lang="de-DE" b="1" u="sng" dirty="0">
                <a:solidFill>
                  <a:schemeClr val="accent6">
                    <a:lumMod val="75000"/>
                  </a:schemeClr>
                </a:solidFill>
              </a:rPr>
              <a:t>Inhaltsverzeichnis</a:t>
            </a:r>
          </a:p>
        </p:txBody>
      </p:sp>
      <p:sp>
        <p:nvSpPr>
          <p:cNvPr id="3" name="Inhaltsplatzhalter 2">
            <a:extLst>
              <a:ext uri="{FF2B5EF4-FFF2-40B4-BE49-F238E27FC236}">
                <a16:creationId xmlns:a16="http://schemas.microsoft.com/office/drawing/2014/main" id="{2B0EC40D-34DF-FBC8-D8B3-41099136026D}"/>
              </a:ext>
            </a:extLst>
          </p:cNvPr>
          <p:cNvSpPr>
            <a:spLocks noGrp="1"/>
          </p:cNvSpPr>
          <p:nvPr>
            <p:ph idx="1"/>
          </p:nvPr>
        </p:nvSpPr>
        <p:spPr>
          <a:xfrm>
            <a:off x="0" y="1528310"/>
            <a:ext cx="4181475" cy="5289322"/>
          </a:xfrm>
        </p:spPr>
        <p:txBody>
          <a:bodyPr>
            <a:normAutofit/>
          </a:bodyPr>
          <a:lstStyle/>
          <a:p>
            <a:pPr marL="514350" indent="-514350">
              <a:buFont typeface="+mj-lt"/>
              <a:buAutoNum type="arabicPeriod"/>
            </a:pPr>
            <a:r>
              <a:rPr lang="de-DE" dirty="0">
                <a:solidFill>
                  <a:srgbClr val="C00000"/>
                </a:solidFill>
              </a:rPr>
              <a:t>Einleitung</a:t>
            </a:r>
          </a:p>
          <a:p>
            <a:pPr marL="514350" indent="-514350">
              <a:buFont typeface="+mj-lt"/>
              <a:buAutoNum type="arabicPeriod"/>
            </a:pPr>
            <a:r>
              <a:rPr lang="de-DE" dirty="0">
                <a:solidFill>
                  <a:srgbClr val="C00000"/>
                </a:solidFill>
              </a:rPr>
              <a:t>Paraphrase der Textpassage</a:t>
            </a:r>
          </a:p>
          <a:p>
            <a:pPr marL="514350" indent="-514350">
              <a:buFont typeface="+mj-lt"/>
              <a:buAutoNum type="arabicPeriod"/>
            </a:pPr>
            <a:r>
              <a:rPr lang="de-DE" dirty="0">
                <a:solidFill>
                  <a:srgbClr val="C00000"/>
                </a:solidFill>
              </a:rPr>
              <a:t>Sprachliche, stilistische und metrische Analyse</a:t>
            </a:r>
          </a:p>
          <a:p>
            <a:pPr marL="514350" indent="-514350">
              <a:buFont typeface="+mj-lt"/>
              <a:buAutoNum type="arabicPeriod"/>
            </a:pPr>
            <a:r>
              <a:rPr lang="de-DE" dirty="0">
                <a:solidFill>
                  <a:srgbClr val="C00000"/>
                </a:solidFill>
              </a:rPr>
              <a:t>Einordnung in den Gesamtkontext</a:t>
            </a:r>
          </a:p>
          <a:p>
            <a:pPr marL="514350" indent="-514350">
              <a:buFont typeface="+mj-lt"/>
              <a:buAutoNum type="arabicPeriod"/>
            </a:pPr>
            <a:r>
              <a:rPr lang="de-DE" dirty="0">
                <a:solidFill>
                  <a:srgbClr val="C00000"/>
                </a:solidFill>
              </a:rPr>
              <a:t>Gesamtinterpretation – Was ist die Fama?</a:t>
            </a:r>
          </a:p>
          <a:p>
            <a:pPr marL="514350" indent="-514350">
              <a:buFont typeface="+mj-lt"/>
              <a:buAutoNum type="arabicPeriod"/>
            </a:pPr>
            <a:r>
              <a:rPr lang="de-DE" dirty="0">
                <a:solidFill>
                  <a:srgbClr val="C00000"/>
                </a:solidFill>
              </a:rPr>
              <a:t>Fama heute</a:t>
            </a:r>
          </a:p>
          <a:p>
            <a:pPr marL="514350" indent="-514350">
              <a:buFont typeface="+mj-lt"/>
              <a:buAutoNum type="arabicPeriod"/>
            </a:pPr>
            <a:r>
              <a:rPr lang="de-DE" dirty="0">
                <a:solidFill>
                  <a:srgbClr val="C00000"/>
                </a:solidFill>
              </a:rPr>
              <a:t>Fazit</a:t>
            </a:r>
          </a:p>
        </p:txBody>
      </p:sp>
    </p:spTree>
    <p:extLst>
      <p:ext uri="{BB962C8B-B14F-4D97-AF65-F5344CB8AC3E}">
        <p14:creationId xmlns:p14="http://schemas.microsoft.com/office/powerpoint/2010/main" val="10258711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AAAD4-C190-770C-D1A1-D34A0DECD005}"/>
              </a:ext>
            </a:extLst>
          </p:cNvPr>
          <p:cNvSpPr>
            <a:spLocks noGrp="1"/>
          </p:cNvSpPr>
          <p:nvPr>
            <p:ph type="title"/>
          </p:nvPr>
        </p:nvSpPr>
        <p:spPr>
          <a:xfrm>
            <a:off x="839788" y="0"/>
            <a:ext cx="3932237" cy="987425"/>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de-DE" b="1" u="sng" spc="50" dirty="0" err="1">
                <a:ln w="0"/>
                <a:solidFill>
                  <a:schemeClr val="bg2"/>
                </a:solidFill>
                <a:effectLst>
                  <a:innerShdw blurRad="63500" dist="50800" dir="13500000">
                    <a:srgbClr val="000000">
                      <a:alpha val="50000"/>
                    </a:srgbClr>
                  </a:innerShdw>
                </a:effectLst>
              </a:rPr>
              <a:t>Verg</a:t>
            </a:r>
            <a:r>
              <a:rPr lang="de-DE" b="1" u="sng" spc="50" dirty="0">
                <a:ln w="0"/>
                <a:solidFill>
                  <a:schemeClr val="bg2"/>
                </a:solidFill>
                <a:effectLst>
                  <a:innerShdw blurRad="63500" dist="50800" dir="13500000">
                    <a:srgbClr val="000000">
                      <a:alpha val="50000"/>
                    </a:srgbClr>
                  </a:innerShdw>
                </a:effectLst>
              </a:rPr>
              <a:t>. </a:t>
            </a:r>
            <a:r>
              <a:rPr lang="de-DE" b="1" u="sng" spc="50" dirty="0" err="1">
                <a:ln w="0"/>
                <a:solidFill>
                  <a:schemeClr val="bg2"/>
                </a:solidFill>
                <a:effectLst>
                  <a:innerShdw blurRad="63500" dist="50800" dir="13500000">
                    <a:srgbClr val="000000">
                      <a:alpha val="50000"/>
                    </a:srgbClr>
                  </a:innerShdw>
                </a:effectLst>
              </a:rPr>
              <a:t>Aen</a:t>
            </a:r>
            <a:r>
              <a:rPr lang="de-DE" b="1" u="sng" spc="50" dirty="0">
                <a:ln w="0"/>
                <a:solidFill>
                  <a:schemeClr val="bg2"/>
                </a:solidFill>
                <a:effectLst>
                  <a:innerShdw blurRad="63500" dist="50800" dir="13500000">
                    <a:srgbClr val="000000">
                      <a:alpha val="50000"/>
                    </a:srgbClr>
                  </a:innerShdw>
                </a:effectLst>
              </a:rPr>
              <a:t>. IV., VV.173-183</a:t>
            </a:r>
          </a:p>
        </p:txBody>
      </p:sp>
      <p:sp>
        <p:nvSpPr>
          <p:cNvPr id="4" name="Textplatzhalter 3">
            <a:extLst>
              <a:ext uri="{FF2B5EF4-FFF2-40B4-BE49-F238E27FC236}">
                <a16:creationId xmlns:a16="http://schemas.microsoft.com/office/drawing/2014/main" id="{7FF6578D-F74F-EB07-D353-20F2D7D60E89}"/>
              </a:ext>
            </a:extLst>
          </p:cNvPr>
          <p:cNvSpPr>
            <a:spLocks noGrp="1"/>
          </p:cNvSpPr>
          <p:nvPr>
            <p:ph type="body" sz="half" idx="2"/>
          </p:nvPr>
        </p:nvSpPr>
        <p:spPr>
          <a:xfrm>
            <a:off x="839788" y="987425"/>
            <a:ext cx="4333103" cy="5870575"/>
          </a:xfrm>
        </p:spPr>
        <p:txBody>
          <a:bodyPr>
            <a:normAutofit lnSpcReduction="10000"/>
          </a:bodyPr>
          <a:lstStyle/>
          <a:p>
            <a:pPr algn="ctr"/>
            <a:r>
              <a:rPr lang="de-DE" sz="2000" b="1" dirty="0"/>
              <a:t>Schilderung des Wesens, Aussehens und Handelns (Allegorie) der Fama:</a:t>
            </a:r>
          </a:p>
          <a:p>
            <a:endParaRPr lang="de-DE" sz="2000" dirty="0">
              <a:effectLst/>
              <a:latin typeface="Calibri" panose="020F0502020204030204" pitchFamily="34" charset="0"/>
            </a:endParaRPr>
          </a:p>
          <a:p>
            <a:endParaRPr lang="de-DE" sz="2000" dirty="0">
              <a:effectLst/>
              <a:latin typeface="Calibri" panose="020F0502020204030204" pitchFamily="34" charset="0"/>
            </a:endParaRPr>
          </a:p>
          <a:p>
            <a:r>
              <a:rPr lang="de-DE" sz="2000" dirty="0">
                <a:effectLst/>
                <a:latin typeface="Calibri" panose="020F0502020204030204" pitchFamily="34" charset="0"/>
              </a:rPr>
              <a:t>1.) Abschnitt (V.173-177): Bewegung und Ausbreitung der Fama =&gt; </a:t>
            </a:r>
            <a:r>
              <a:rPr lang="de-DE" sz="2000" dirty="0">
                <a:solidFill>
                  <a:schemeClr val="accent6"/>
                </a:solidFill>
                <a:effectLst/>
                <a:latin typeface="Calibri" panose="020F0502020204030204" pitchFamily="34" charset="0"/>
              </a:rPr>
              <a:t>Tätigkeit als Botin</a:t>
            </a:r>
          </a:p>
          <a:p>
            <a:endParaRPr lang="de-DE" sz="2000" dirty="0">
              <a:effectLst/>
              <a:latin typeface="Calibri" panose="020F0502020204030204" pitchFamily="34" charset="0"/>
            </a:endParaRPr>
          </a:p>
          <a:p>
            <a:endParaRPr lang="de-DE" sz="2000" dirty="0">
              <a:effectLst/>
              <a:latin typeface="Calibri" panose="020F0502020204030204" pitchFamily="34" charset="0"/>
            </a:endParaRPr>
          </a:p>
          <a:p>
            <a:endParaRPr lang="de-DE" sz="2000" dirty="0">
              <a:effectLst/>
              <a:latin typeface="Calibri" panose="020F0502020204030204" pitchFamily="34" charset="0"/>
            </a:endParaRPr>
          </a:p>
          <a:p>
            <a:r>
              <a:rPr lang="de-DE" sz="2000" dirty="0">
                <a:effectLst/>
                <a:latin typeface="Calibri" panose="020F0502020204030204" pitchFamily="34" charset="0"/>
              </a:rPr>
              <a:t>2.) Abschnitt (V.178-183): Herkunft und Beschaffenheit der Fama =&gt; </a:t>
            </a:r>
            <a:r>
              <a:rPr lang="de-DE" sz="2000" dirty="0">
                <a:solidFill>
                  <a:srgbClr val="7030A0"/>
                </a:solidFill>
                <a:effectLst/>
                <a:latin typeface="Calibri" panose="020F0502020204030204" pitchFamily="34" charset="0"/>
              </a:rPr>
              <a:t>Quelle der Information</a:t>
            </a:r>
            <a:r>
              <a:rPr lang="de-DE" sz="2000" dirty="0">
                <a:latin typeface="Calibri" panose="020F0502020204030204" pitchFamily="34" charset="0"/>
              </a:rPr>
              <a:t> </a:t>
            </a:r>
          </a:p>
          <a:p>
            <a:endParaRPr lang="de-DE" sz="2000" dirty="0">
              <a:latin typeface="Calibri" panose="020F0502020204030204" pitchFamily="34" charset="0"/>
            </a:endParaRPr>
          </a:p>
          <a:p>
            <a:endParaRPr lang="de-DE" sz="2000" dirty="0">
              <a:latin typeface="Calibri" panose="020F0502020204030204" pitchFamily="34" charset="0"/>
            </a:endParaRPr>
          </a:p>
          <a:p>
            <a:r>
              <a:rPr lang="de-DE" sz="2000" dirty="0">
                <a:solidFill>
                  <a:srgbClr val="FF0000"/>
                </a:solidFill>
                <a:effectLst/>
                <a:latin typeface="Calibri" panose="020F0502020204030204" pitchFamily="34" charset="0"/>
              </a:rPr>
              <a:t>=&gt; Abstrakte und schreckliche Darstellung des dämonischen Wesen der </a:t>
            </a:r>
            <a:r>
              <a:rPr lang="de-DE" sz="2000" dirty="0">
                <a:solidFill>
                  <a:srgbClr val="FF0000"/>
                </a:solidFill>
                <a:latin typeface="Calibri" panose="020F0502020204030204" pitchFamily="34" charset="0"/>
              </a:rPr>
              <a:t>„</a:t>
            </a:r>
            <a:r>
              <a:rPr lang="de-DE" sz="2000" dirty="0">
                <a:solidFill>
                  <a:srgbClr val="FF0000"/>
                </a:solidFill>
                <a:effectLst/>
                <a:latin typeface="Calibri" panose="020F0502020204030204" pitchFamily="34" charset="0"/>
              </a:rPr>
              <a:t>Fama“</a:t>
            </a:r>
          </a:p>
          <a:p>
            <a:endParaRPr lang="de-DE" sz="1800" dirty="0">
              <a:latin typeface="Calibri" panose="020F0502020204030204" pitchFamily="34" charset="0"/>
            </a:endParaRPr>
          </a:p>
        </p:txBody>
      </p:sp>
      <p:graphicFrame>
        <p:nvGraphicFramePr>
          <p:cNvPr id="6" name="Tabelle 6">
            <a:extLst>
              <a:ext uri="{FF2B5EF4-FFF2-40B4-BE49-F238E27FC236}">
                <a16:creationId xmlns:a16="http://schemas.microsoft.com/office/drawing/2014/main" id="{9798149E-6A31-3EA4-6819-46332F315FE1}"/>
              </a:ext>
            </a:extLst>
          </p:cNvPr>
          <p:cNvGraphicFramePr>
            <a:graphicFrameLocks noGrp="1"/>
          </p:cNvGraphicFramePr>
          <p:nvPr>
            <p:extLst>
              <p:ext uri="{D42A27DB-BD31-4B8C-83A1-F6EECF244321}">
                <p14:modId xmlns:p14="http://schemas.microsoft.com/office/powerpoint/2010/main" val="1074852736"/>
              </p:ext>
            </p:extLst>
          </p:nvPr>
        </p:nvGraphicFramePr>
        <p:xfrm>
          <a:off x="5334001" y="0"/>
          <a:ext cx="6857999" cy="6329871"/>
        </p:xfrm>
        <a:graphic>
          <a:graphicData uri="http://schemas.openxmlformats.org/drawingml/2006/table">
            <a:tbl>
              <a:tblPr firstRow="1" bandRow="1">
                <a:tableStyleId>{5C22544A-7EE6-4342-B048-85BDC9FD1C3A}</a:tableStyleId>
              </a:tblPr>
              <a:tblGrid>
                <a:gridCol w="6172268">
                  <a:extLst>
                    <a:ext uri="{9D8B030D-6E8A-4147-A177-3AD203B41FA5}">
                      <a16:colId xmlns:a16="http://schemas.microsoft.com/office/drawing/2014/main" val="5451001"/>
                    </a:ext>
                  </a:extLst>
                </a:gridCol>
                <a:gridCol w="685731">
                  <a:extLst>
                    <a:ext uri="{9D8B030D-6E8A-4147-A177-3AD203B41FA5}">
                      <a16:colId xmlns:a16="http://schemas.microsoft.com/office/drawing/2014/main" val="2895810000"/>
                    </a:ext>
                  </a:extLst>
                </a:gridCol>
              </a:tblGrid>
              <a:tr h="5139891">
                <a:tc>
                  <a:txBody>
                    <a:bodyPr/>
                    <a:lstStyle/>
                    <a:p>
                      <a:pPr marL="0" indent="0">
                        <a:lnSpc>
                          <a:spcPct val="150000"/>
                        </a:lnSpc>
                        <a:spcBef>
                          <a:spcPts val="0"/>
                        </a:spcBef>
                        <a:buNone/>
                      </a:pPr>
                      <a:endParaRPr lang="de-DE" sz="2600" b="0" baseline="-25000" dirty="0">
                        <a:solidFill>
                          <a:schemeClr val="accent6"/>
                        </a:solidFill>
                        <a:latin typeface="Palatino Linotype" panose="02040502050505030304" pitchFamily="18" charset="0"/>
                      </a:endParaRPr>
                    </a:p>
                    <a:p>
                      <a:pPr marL="0" indent="0">
                        <a:lnSpc>
                          <a:spcPct val="150000"/>
                        </a:lnSpc>
                        <a:spcBef>
                          <a:spcPts val="0"/>
                        </a:spcBef>
                        <a:buNone/>
                      </a:pPr>
                      <a:endParaRPr lang="de-DE" sz="2600" b="0" baseline="-25000" dirty="0">
                        <a:solidFill>
                          <a:schemeClr val="accent6"/>
                        </a:solidFill>
                        <a:latin typeface="Palatino Linotype" panose="02040502050505030304" pitchFamily="18" charset="0"/>
                      </a:endParaRPr>
                    </a:p>
                    <a:p>
                      <a:pPr marL="0" indent="0">
                        <a:lnSpc>
                          <a:spcPct val="150000"/>
                        </a:lnSpc>
                        <a:spcBef>
                          <a:spcPts val="0"/>
                        </a:spcBef>
                        <a:buNone/>
                      </a:pPr>
                      <a:endParaRPr lang="de-DE" sz="2600" b="0" baseline="-25000" dirty="0">
                        <a:solidFill>
                          <a:schemeClr val="accent6"/>
                        </a:solidFill>
                        <a:latin typeface="Palatino Linotype" panose="02040502050505030304" pitchFamily="18" charset="0"/>
                      </a:endParaRPr>
                    </a:p>
                    <a:p>
                      <a:pPr marL="0" indent="0">
                        <a:lnSpc>
                          <a:spcPct val="150000"/>
                        </a:lnSpc>
                        <a:spcBef>
                          <a:spcPts val="0"/>
                        </a:spcBef>
                        <a:buNone/>
                      </a:pPr>
                      <a:r>
                        <a:rPr lang="la-Latn" sz="2800" b="0" baseline="-25000" dirty="0">
                          <a:solidFill>
                            <a:schemeClr val="accent6"/>
                          </a:solidFill>
                          <a:latin typeface="Bahnschrift Light SemiCondensed" panose="020B0502040204020203" pitchFamily="34" charset="0"/>
                        </a:rPr>
                        <a:t>Extemplo</a:t>
                      </a:r>
                      <a:r>
                        <a:rPr lang="la-Latn" sz="2800" b="0" baseline="-25000" dirty="0">
                          <a:solidFill>
                            <a:srgbClr val="000000"/>
                          </a:solidFill>
                          <a:latin typeface="Bahnschrift Light SemiCondensed" panose="020B0502040204020203" pitchFamily="34" charset="0"/>
                        </a:rPr>
                        <a:t> Libyae magnas </a:t>
                      </a:r>
                      <a:r>
                        <a:rPr lang="la-Latn" sz="2800" b="0" baseline="-25000" dirty="0">
                          <a:solidFill>
                            <a:schemeClr val="accent6"/>
                          </a:solidFill>
                          <a:latin typeface="Bahnschrift Light SemiCondensed" panose="020B0502040204020203" pitchFamily="34" charset="0"/>
                        </a:rPr>
                        <a:t>it</a:t>
                      </a:r>
                      <a:r>
                        <a:rPr lang="la-Latn" sz="2800" b="0" baseline="-25000" dirty="0">
                          <a:solidFill>
                            <a:srgbClr val="000000"/>
                          </a:solidFill>
                          <a:latin typeface="Bahnschrift Light SemiCondensed" panose="020B0502040204020203" pitchFamily="34" charset="0"/>
                        </a:rPr>
                        <a:t> </a:t>
                      </a:r>
                      <a:r>
                        <a:rPr lang="la-Latn" sz="2800" b="0" baseline="-25000" dirty="0">
                          <a:solidFill>
                            <a:srgbClr val="FF0000"/>
                          </a:solidFill>
                          <a:latin typeface="Bahnschrift Light SemiCondensed" panose="020B0502040204020203" pitchFamily="34" charset="0"/>
                        </a:rPr>
                        <a:t>Fama</a:t>
                      </a:r>
                      <a:r>
                        <a:rPr lang="la-Latn" sz="2800" b="0" baseline="-25000" dirty="0">
                          <a:solidFill>
                            <a:srgbClr val="000000"/>
                          </a:solidFill>
                          <a:latin typeface="Bahnschrift Light SemiCondensed" panose="020B0502040204020203" pitchFamily="34" charset="0"/>
                        </a:rPr>
                        <a:t> per</a:t>
                      </a:r>
                      <a:r>
                        <a:rPr lang="de-DE" sz="2800" b="0" baseline="-25000" dirty="0">
                          <a:solidFill>
                            <a:srgbClr val="000000"/>
                          </a:solidFill>
                          <a:latin typeface="Bahnschrift Light SemiCondensed" panose="020B0502040204020203" pitchFamily="34" charset="0"/>
                        </a:rPr>
                        <a:t> </a:t>
                      </a:r>
                      <a:r>
                        <a:rPr lang="la-Latn" sz="2800" b="0" baseline="-25000" dirty="0">
                          <a:solidFill>
                            <a:srgbClr val="000000"/>
                          </a:solidFill>
                          <a:latin typeface="Bahnschrift Light SemiCondensed" panose="020B0502040204020203" pitchFamily="34" charset="0"/>
                        </a:rPr>
                        <a:t>urbes,</a:t>
                      </a:r>
                    </a:p>
                    <a:p>
                      <a:pPr marL="0" indent="0">
                        <a:lnSpc>
                          <a:spcPct val="150000"/>
                        </a:lnSpc>
                        <a:spcBef>
                          <a:spcPts val="0"/>
                        </a:spcBef>
                        <a:buNone/>
                      </a:pPr>
                      <a:r>
                        <a:rPr lang="la-Latn" sz="2800" b="0" baseline="-25000" dirty="0">
                          <a:solidFill>
                            <a:srgbClr val="FF0000"/>
                          </a:solidFill>
                          <a:latin typeface="Bahnschrift Light SemiCondensed" panose="020B0502040204020203" pitchFamily="34" charset="0"/>
                        </a:rPr>
                        <a:t>Fama</a:t>
                      </a:r>
                      <a:r>
                        <a:rPr lang="la-Latn" sz="2800" b="0" baseline="-25000" dirty="0">
                          <a:solidFill>
                            <a:srgbClr val="000000"/>
                          </a:solidFill>
                          <a:latin typeface="Bahnschrift Light SemiCondensed" panose="020B0502040204020203" pitchFamily="34" charset="0"/>
                        </a:rPr>
                        <a:t>, </a:t>
                      </a:r>
                      <a:r>
                        <a:rPr lang="la-Latn" sz="2800" b="0" baseline="-25000" dirty="0">
                          <a:solidFill>
                            <a:srgbClr val="FF0000"/>
                          </a:solidFill>
                          <a:latin typeface="Bahnschrift Light SemiCondensed" panose="020B0502040204020203" pitchFamily="34" charset="0"/>
                        </a:rPr>
                        <a:t>malum</a:t>
                      </a:r>
                      <a:r>
                        <a:rPr lang="la-Latn" sz="2800" b="0" baseline="-25000" dirty="0">
                          <a:solidFill>
                            <a:srgbClr val="000000"/>
                          </a:solidFill>
                          <a:latin typeface="Bahnschrift Light SemiCondensed" panose="020B0502040204020203" pitchFamily="34" charset="0"/>
                        </a:rPr>
                        <a:t> qua non aliud </a:t>
                      </a:r>
                      <a:r>
                        <a:rPr lang="la-Latn" sz="2800" b="0" baseline="-25000" dirty="0">
                          <a:solidFill>
                            <a:schemeClr val="accent6"/>
                          </a:solidFill>
                          <a:latin typeface="Bahnschrift Light SemiCondensed" panose="020B0502040204020203" pitchFamily="34" charset="0"/>
                        </a:rPr>
                        <a:t>velocius</a:t>
                      </a:r>
                      <a:r>
                        <a:rPr lang="la-Latn" sz="2800" b="0" baseline="-25000" dirty="0">
                          <a:solidFill>
                            <a:srgbClr val="000000"/>
                          </a:solidFill>
                          <a:latin typeface="Bahnschrift Light SemiCondensed" panose="020B0502040204020203" pitchFamily="34" charset="0"/>
                        </a:rPr>
                        <a:t> ullum:</a:t>
                      </a:r>
                    </a:p>
                    <a:p>
                      <a:pPr marL="0" indent="0">
                        <a:lnSpc>
                          <a:spcPct val="150000"/>
                        </a:lnSpc>
                        <a:spcBef>
                          <a:spcPts val="0"/>
                        </a:spcBef>
                        <a:buNone/>
                      </a:pPr>
                      <a:r>
                        <a:rPr lang="la-Latn" sz="2800" b="0" baseline="-25000" dirty="0">
                          <a:solidFill>
                            <a:schemeClr val="accent6"/>
                          </a:solidFill>
                          <a:latin typeface="Bahnschrift Light SemiCondensed" panose="020B0502040204020203" pitchFamily="34" charset="0"/>
                        </a:rPr>
                        <a:t>mobilitate viget virisque adquirit eundo</a:t>
                      </a:r>
                      <a:r>
                        <a:rPr lang="la-Latn" sz="2800" b="0" baseline="-25000" dirty="0">
                          <a:solidFill>
                            <a:srgbClr val="000000"/>
                          </a:solidFill>
                          <a:latin typeface="Bahnschrift Light SemiCondensed" panose="020B0502040204020203" pitchFamily="34" charset="0"/>
                        </a:rPr>
                        <a:t>,</a:t>
                      </a:r>
                      <a:r>
                        <a:rPr lang="de-DE" sz="2800" b="0" baseline="-25000" dirty="0">
                          <a:solidFill>
                            <a:srgbClr val="000000"/>
                          </a:solidFill>
                          <a:latin typeface="Bahnschrift Light SemiCondensed" panose="020B0502040204020203" pitchFamily="34" charset="0"/>
                        </a:rPr>
                        <a:t> </a:t>
                      </a:r>
                    </a:p>
                    <a:p>
                      <a:pPr marL="0" indent="0">
                        <a:lnSpc>
                          <a:spcPct val="150000"/>
                        </a:lnSpc>
                        <a:spcBef>
                          <a:spcPts val="0"/>
                        </a:spcBef>
                        <a:buNone/>
                      </a:pPr>
                      <a:r>
                        <a:rPr lang="la-Latn" sz="2800" b="0" baseline="-25000" dirty="0">
                          <a:solidFill>
                            <a:srgbClr val="000000"/>
                          </a:solidFill>
                          <a:latin typeface="Bahnschrift Light SemiCondensed" panose="020B0502040204020203" pitchFamily="34" charset="0"/>
                        </a:rPr>
                        <a:t>parva </a:t>
                      </a:r>
                      <a:r>
                        <a:rPr lang="la-Latn" sz="2800" b="0" baseline="-25000" dirty="0">
                          <a:solidFill>
                            <a:schemeClr val="accent6"/>
                          </a:solidFill>
                          <a:latin typeface="Bahnschrift Light SemiCondensed" panose="020B0502040204020203" pitchFamily="34" charset="0"/>
                        </a:rPr>
                        <a:t>metu primo</a:t>
                      </a:r>
                      <a:r>
                        <a:rPr lang="la-Latn" sz="2800" b="0" baseline="-25000" dirty="0">
                          <a:solidFill>
                            <a:srgbClr val="000000"/>
                          </a:solidFill>
                          <a:latin typeface="Bahnschrift Light SemiCondensed" panose="020B0502040204020203" pitchFamily="34" charset="0"/>
                        </a:rPr>
                        <a:t>, mox sese </a:t>
                      </a:r>
                      <a:r>
                        <a:rPr lang="la-Latn" sz="2800" b="0" baseline="-25000" dirty="0">
                          <a:solidFill>
                            <a:schemeClr val="accent6"/>
                          </a:solidFill>
                          <a:latin typeface="Bahnschrift Light SemiCondensed" panose="020B0502040204020203" pitchFamily="34" charset="0"/>
                        </a:rPr>
                        <a:t>attollit in auras</a:t>
                      </a:r>
                    </a:p>
                    <a:p>
                      <a:pPr marL="0" indent="0">
                        <a:lnSpc>
                          <a:spcPct val="150000"/>
                        </a:lnSpc>
                        <a:spcBef>
                          <a:spcPts val="0"/>
                        </a:spcBef>
                        <a:buNone/>
                      </a:pPr>
                      <a:r>
                        <a:rPr lang="la-Latn" sz="2800" b="0" baseline="-25000" dirty="0">
                          <a:solidFill>
                            <a:schemeClr val="accent6"/>
                          </a:solidFill>
                          <a:latin typeface="Bahnschrift Light SemiCondensed" panose="020B0502040204020203" pitchFamily="34" charset="0"/>
                        </a:rPr>
                        <a:t>ingrediturque solo </a:t>
                      </a:r>
                      <a:r>
                        <a:rPr lang="la-Latn" sz="2800" b="0" baseline="-25000" dirty="0">
                          <a:solidFill>
                            <a:srgbClr val="000000"/>
                          </a:solidFill>
                          <a:latin typeface="Bahnschrift Light SemiCondensed" panose="020B0502040204020203" pitchFamily="34" charset="0"/>
                        </a:rPr>
                        <a:t>et </a:t>
                      </a:r>
                      <a:r>
                        <a:rPr lang="la-Latn" sz="2800" b="0" baseline="-25000" dirty="0">
                          <a:solidFill>
                            <a:schemeClr val="accent6"/>
                          </a:solidFill>
                          <a:latin typeface="Bahnschrift Light SemiCondensed" panose="020B0502040204020203" pitchFamily="34" charset="0"/>
                        </a:rPr>
                        <a:t>caput inter nubila condit</a:t>
                      </a:r>
                      <a:r>
                        <a:rPr lang="la-Latn" sz="2800" b="0" baseline="-25000" dirty="0">
                          <a:solidFill>
                            <a:srgbClr val="000000"/>
                          </a:solidFill>
                          <a:latin typeface="Bahnschrift Light SemiCondensed" panose="020B0502040204020203" pitchFamily="34" charset="0"/>
                        </a:rPr>
                        <a:t>.</a:t>
                      </a:r>
                      <a:endParaRPr lang="de-DE" sz="2800" b="0" baseline="-25000" dirty="0">
                        <a:solidFill>
                          <a:srgbClr val="000000"/>
                        </a:solidFill>
                        <a:latin typeface="Bahnschrift Light SemiCondensed" panose="020B0502040204020203" pitchFamily="34" charset="0"/>
                      </a:endParaRPr>
                    </a:p>
                    <a:p>
                      <a:pPr marL="0" indent="0">
                        <a:lnSpc>
                          <a:spcPct val="150000"/>
                        </a:lnSpc>
                        <a:spcBef>
                          <a:spcPts val="0"/>
                        </a:spcBef>
                        <a:buNone/>
                      </a:pPr>
                      <a:r>
                        <a:rPr lang="la-Latn" sz="2800" b="0" baseline="-25000" dirty="0">
                          <a:solidFill>
                            <a:srgbClr val="7030A0"/>
                          </a:solidFill>
                          <a:latin typeface="Bahnschrift Light SemiCondensed" panose="020B0502040204020203" pitchFamily="34" charset="0"/>
                        </a:rPr>
                        <a:t>illam Terra </a:t>
                      </a:r>
                      <a:r>
                        <a:rPr lang="la-Latn" sz="2800" b="0" baseline="-25000" dirty="0">
                          <a:solidFill>
                            <a:srgbClr val="000000"/>
                          </a:solidFill>
                          <a:latin typeface="Bahnschrift Light SemiCondensed" panose="020B0502040204020203" pitchFamily="34" charset="0"/>
                        </a:rPr>
                        <a:t>parens ira inritata deorum</a:t>
                      </a:r>
                    </a:p>
                    <a:p>
                      <a:pPr marL="0" indent="0">
                        <a:lnSpc>
                          <a:spcPct val="150000"/>
                        </a:lnSpc>
                        <a:spcBef>
                          <a:spcPts val="0"/>
                        </a:spcBef>
                        <a:buNone/>
                      </a:pPr>
                      <a:r>
                        <a:rPr lang="la-Latn" sz="2800" b="0" baseline="-25000" dirty="0">
                          <a:solidFill>
                            <a:srgbClr val="7030A0"/>
                          </a:solidFill>
                          <a:latin typeface="Bahnschrift Light SemiCondensed" panose="020B0502040204020203" pitchFamily="34" charset="0"/>
                        </a:rPr>
                        <a:t>extremam</a:t>
                      </a:r>
                      <a:r>
                        <a:rPr lang="la-Latn" sz="2800" b="0" baseline="-25000" dirty="0">
                          <a:solidFill>
                            <a:srgbClr val="000000"/>
                          </a:solidFill>
                          <a:latin typeface="Bahnschrift Light SemiCondensed" panose="020B0502040204020203" pitchFamily="34" charset="0"/>
                        </a:rPr>
                        <a:t>, ut perhibent, </a:t>
                      </a:r>
                      <a:r>
                        <a:rPr lang="la-Latn" sz="2800" b="0" baseline="-25000" dirty="0">
                          <a:solidFill>
                            <a:srgbClr val="FF0000"/>
                          </a:solidFill>
                          <a:latin typeface="Bahnschrift Light SemiCondensed" panose="020B0502040204020203" pitchFamily="34" charset="0"/>
                        </a:rPr>
                        <a:t>Coeo Enceladoque </a:t>
                      </a:r>
                      <a:r>
                        <a:rPr lang="la-Latn" sz="2800" b="0" baseline="-25000" dirty="0">
                          <a:solidFill>
                            <a:srgbClr val="7030A0"/>
                          </a:solidFill>
                          <a:latin typeface="Bahnschrift Light SemiCondensed" panose="020B0502040204020203" pitchFamily="34" charset="0"/>
                        </a:rPr>
                        <a:t>sororem</a:t>
                      </a:r>
                    </a:p>
                    <a:p>
                      <a:pPr marL="0" indent="0">
                        <a:lnSpc>
                          <a:spcPct val="150000"/>
                        </a:lnSpc>
                        <a:spcBef>
                          <a:spcPts val="0"/>
                        </a:spcBef>
                        <a:buNone/>
                      </a:pPr>
                      <a:r>
                        <a:rPr lang="la-Latn" sz="2800" b="0" baseline="-25000" dirty="0">
                          <a:solidFill>
                            <a:srgbClr val="000000"/>
                          </a:solidFill>
                          <a:latin typeface="Bahnschrift Light SemiCondensed" panose="020B0502040204020203" pitchFamily="34" charset="0"/>
                        </a:rPr>
                        <a:t>progenuit </a:t>
                      </a:r>
                      <a:r>
                        <a:rPr lang="la-Latn" sz="2800" b="0" baseline="-25000" dirty="0">
                          <a:solidFill>
                            <a:srgbClr val="7030A0"/>
                          </a:solidFill>
                          <a:latin typeface="Bahnschrift Light SemiCondensed" panose="020B0502040204020203" pitchFamily="34" charset="0"/>
                        </a:rPr>
                        <a:t>pedibus celerem et pernicibus alis</a:t>
                      </a:r>
                      <a:r>
                        <a:rPr lang="la-Latn" sz="2800" b="0" baseline="-25000" dirty="0">
                          <a:solidFill>
                            <a:srgbClr val="000000"/>
                          </a:solidFill>
                          <a:latin typeface="Bahnschrift Light SemiCondensed" panose="020B0502040204020203" pitchFamily="34" charset="0"/>
                        </a:rPr>
                        <a:t>,</a:t>
                      </a:r>
                    </a:p>
                    <a:p>
                      <a:pPr marL="0" indent="0">
                        <a:lnSpc>
                          <a:spcPct val="150000"/>
                        </a:lnSpc>
                        <a:spcBef>
                          <a:spcPts val="0"/>
                        </a:spcBef>
                        <a:buNone/>
                      </a:pPr>
                      <a:r>
                        <a:rPr lang="la-Latn" sz="2800" b="0" baseline="-25000" dirty="0">
                          <a:solidFill>
                            <a:srgbClr val="FF0000"/>
                          </a:solidFill>
                          <a:latin typeface="Bahnschrift Light SemiCondensed" panose="020B0502040204020203" pitchFamily="34" charset="0"/>
                        </a:rPr>
                        <a:t>monstrum horrendum ingens</a:t>
                      </a:r>
                      <a:r>
                        <a:rPr lang="la-Latn" sz="2800" b="0" baseline="-25000" dirty="0">
                          <a:solidFill>
                            <a:srgbClr val="000000"/>
                          </a:solidFill>
                          <a:latin typeface="Bahnschrift Light SemiCondensed" panose="020B0502040204020203" pitchFamily="34" charset="0"/>
                        </a:rPr>
                        <a:t>, cui quot sunt corpore </a:t>
                      </a:r>
                      <a:r>
                        <a:rPr lang="la-Latn" sz="2800" b="0" baseline="-25000" dirty="0">
                          <a:solidFill>
                            <a:srgbClr val="7030A0"/>
                          </a:solidFill>
                          <a:latin typeface="Bahnschrift Light SemiCondensed" panose="020B0502040204020203" pitchFamily="34" charset="0"/>
                        </a:rPr>
                        <a:t>plumae</a:t>
                      </a:r>
                      <a:r>
                        <a:rPr lang="la-Latn" sz="2800" b="0" baseline="-25000" dirty="0">
                          <a:solidFill>
                            <a:srgbClr val="000000"/>
                          </a:solidFill>
                          <a:latin typeface="Bahnschrift Light SemiCondensed" panose="020B0502040204020203" pitchFamily="34" charset="0"/>
                        </a:rPr>
                        <a:t>,</a:t>
                      </a:r>
                    </a:p>
                    <a:p>
                      <a:pPr marL="0" indent="0">
                        <a:lnSpc>
                          <a:spcPct val="150000"/>
                        </a:lnSpc>
                        <a:spcBef>
                          <a:spcPts val="0"/>
                        </a:spcBef>
                        <a:buNone/>
                      </a:pPr>
                      <a:r>
                        <a:rPr lang="la-Latn" sz="2800" b="0" baseline="-25000" dirty="0">
                          <a:solidFill>
                            <a:srgbClr val="000000"/>
                          </a:solidFill>
                          <a:latin typeface="Bahnschrift Light SemiCondensed" panose="020B0502040204020203" pitchFamily="34" charset="0"/>
                        </a:rPr>
                        <a:t>tot </a:t>
                      </a:r>
                      <a:r>
                        <a:rPr lang="la-Latn" sz="2800" b="0" baseline="-25000" dirty="0">
                          <a:solidFill>
                            <a:srgbClr val="7030A0"/>
                          </a:solidFill>
                          <a:latin typeface="Bahnschrift Light SemiCondensed" panose="020B0502040204020203" pitchFamily="34" charset="0"/>
                        </a:rPr>
                        <a:t>vigiles oculi subter </a:t>
                      </a:r>
                      <a:r>
                        <a:rPr lang="la-Latn" sz="2800" b="0" baseline="-25000" dirty="0">
                          <a:solidFill>
                            <a:srgbClr val="000000"/>
                          </a:solidFill>
                          <a:latin typeface="Bahnschrift Light SemiCondensed" panose="020B0502040204020203" pitchFamily="34" charset="0"/>
                        </a:rPr>
                        <a:t>- </a:t>
                      </a:r>
                      <a:r>
                        <a:rPr lang="la-Latn" sz="2800" b="0" baseline="-25000" dirty="0">
                          <a:solidFill>
                            <a:srgbClr val="FF0000"/>
                          </a:solidFill>
                          <a:latin typeface="Bahnschrift Light SemiCondensed" panose="020B0502040204020203" pitchFamily="34" charset="0"/>
                        </a:rPr>
                        <a:t>mirabile dictu </a:t>
                      </a:r>
                      <a:r>
                        <a:rPr lang="la-Latn" sz="2800" b="0" baseline="-25000" dirty="0">
                          <a:solidFill>
                            <a:srgbClr val="000000"/>
                          </a:solidFill>
                          <a:latin typeface="Bahnschrift Light SemiCondensed" panose="020B0502040204020203" pitchFamily="34" charset="0"/>
                        </a:rPr>
                        <a:t>-,</a:t>
                      </a:r>
                    </a:p>
                    <a:p>
                      <a:pPr marL="0" indent="0">
                        <a:lnSpc>
                          <a:spcPct val="150000"/>
                        </a:lnSpc>
                        <a:spcBef>
                          <a:spcPts val="0"/>
                        </a:spcBef>
                        <a:buNone/>
                      </a:pPr>
                      <a:r>
                        <a:rPr lang="la-Latn" sz="2800" b="0" baseline="-25000" dirty="0">
                          <a:solidFill>
                            <a:srgbClr val="000000"/>
                          </a:solidFill>
                          <a:latin typeface="Bahnschrift Light SemiCondensed" panose="020B0502040204020203" pitchFamily="34" charset="0"/>
                        </a:rPr>
                        <a:t>tot </a:t>
                      </a:r>
                      <a:r>
                        <a:rPr lang="la-Latn" sz="2800" b="0" baseline="-25000" dirty="0">
                          <a:solidFill>
                            <a:srgbClr val="7030A0"/>
                          </a:solidFill>
                          <a:latin typeface="Bahnschrift Light SemiCondensed" panose="020B0502040204020203" pitchFamily="34" charset="0"/>
                        </a:rPr>
                        <a:t>linguae</a:t>
                      </a:r>
                      <a:r>
                        <a:rPr lang="la-Latn" sz="2800" b="0" baseline="-25000" dirty="0">
                          <a:solidFill>
                            <a:srgbClr val="000000"/>
                          </a:solidFill>
                          <a:latin typeface="Bahnschrift Light SemiCondensed" panose="020B0502040204020203" pitchFamily="34" charset="0"/>
                        </a:rPr>
                        <a:t>, totidem </a:t>
                      </a:r>
                      <a:r>
                        <a:rPr lang="la-Latn" sz="2800" b="0" baseline="-25000" dirty="0">
                          <a:solidFill>
                            <a:srgbClr val="7030A0"/>
                          </a:solidFill>
                          <a:latin typeface="Bahnschrift Light SemiCondensed" panose="020B0502040204020203" pitchFamily="34" charset="0"/>
                        </a:rPr>
                        <a:t>ora sonant</a:t>
                      </a:r>
                      <a:r>
                        <a:rPr lang="la-Latn" sz="2800" b="0" baseline="-25000" dirty="0">
                          <a:solidFill>
                            <a:srgbClr val="000000"/>
                          </a:solidFill>
                          <a:latin typeface="Bahnschrift Light SemiCondensed" panose="020B0502040204020203" pitchFamily="34" charset="0"/>
                        </a:rPr>
                        <a:t>, tot </a:t>
                      </a:r>
                      <a:r>
                        <a:rPr lang="la-Latn" sz="2800" b="0" baseline="-25000" dirty="0">
                          <a:solidFill>
                            <a:srgbClr val="7030A0"/>
                          </a:solidFill>
                          <a:latin typeface="Bahnschrift Light SemiCondensed" panose="020B0502040204020203" pitchFamily="34" charset="0"/>
                        </a:rPr>
                        <a:t>subrigit auris</a:t>
                      </a:r>
                      <a:r>
                        <a:rPr lang="la-Latn" sz="2800" b="0" baseline="-25000" dirty="0">
                          <a:solidFill>
                            <a:srgbClr val="000000"/>
                          </a:solidFill>
                          <a:latin typeface="Bahnschrift Light SemiCondensed" panose="020B0502040204020203" pitchFamily="34" charset="0"/>
                        </a:rPr>
                        <a:t>.</a:t>
                      </a:r>
                    </a:p>
                    <a:p>
                      <a:pPr marL="0" indent="0" algn="l" defTabSz="914400" rtl="0" eaLnBrk="1" latinLnBrk="0" hangingPunct="1">
                        <a:lnSpc>
                          <a:spcPct val="150000"/>
                        </a:lnSpc>
                        <a:spcBef>
                          <a:spcPts val="0"/>
                        </a:spcBef>
                        <a:buNone/>
                      </a:pPr>
                      <a:endParaRPr lang="de-DE" sz="2600" b="0" kern="1200" baseline="-25000" dirty="0">
                        <a:solidFill>
                          <a:srgbClr val="FF0000"/>
                        </a:solidFill>
                        <a:latin typeface="Palatino Linotype" panose="02040502050505030304" pitchFamily="18"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lnSpc>
                          <a:spcPct val="150000"/>
                        </a:lnSpc>
                        <a:spcBef>
                          <a:spcPts val="0"/>
                        </a:spcBef>
                        <a:buNone/>
                      </a:pPr>
                      <a:endParaRPr lang="de-DE" sz="2600" b="0" kern="1200" baseline="-25000" dirty="0">
                        <a:solidFill>
                          <a:srgbClr val="FF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600" b="0" kern="1200" baseline="-25000" dirty="0">
                        <a:solidFill>
                          <a:srgbClr val="FF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600" b="0" kern="1200" baseline="-25000" dirty="0">
                        <a:solidFill>
                          <a:srgbClr val="FF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600" b="0" kern="1200" baseline="-25000" dirty="0">
                        <a:solidFill>
                          <a:schemeClr val="tx1"/>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600" b="0" kern="1200" baseline="-25000" dirty="0">
                        <a:solidFill>
                          <a:schemeClr val="tx1"/>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r>
                        <a:rPr lang="de-DE" sz="2600" b="0" kern="1200" baseline="-25000" dirty="0">
                          <a:solidFill>
                            <a:schemeClr val="tx1"/>
                          </a:solidFill>
                          <a:latin typeface="Palatino Linotype" panose="02040502050505030304" pitchFamily="18" charset="0"/>
                          <a:ea typeface="+mn-ea"/>
                          <a:cs typeface="+mn-cs"/>
                        </a:rPr>
                        <a:t>175</a:t>
                      </a:r>
                    </a:p>
                    <a:p>
                      <a:pPr marL="0" indent="0" algn="l" defTabSz="914400" rtl="0" eaLnBrk="1" latinLnBrk="0" hangingPunct="1">
                        <a:lnSpc>
                          <a:spcPct val="150000"/>
                        </a:lnSpc>
                        <a:spcBef>
                          <a:spcPts val="0"/>
                        </a:spcBef>
                        <a:buNone/>
                      </a:pPr>
                      <a:endParaRPr lang="de-DE" sz="2600" b="0" kern="1200" baseline="-25000" dirty="0">
                        <a:solidFill>
                          <a:schemeClr val="tx1"/>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600" b="0" kern="1200" baseline="-25000" dirty="0">
                        <a:solidFill>
                          <a:schemeClr val="tx1"/>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600" b="0" kern="1200" baseline="-25000" dirty="0">
                        <a:solidFill>
                          <a:schemeClr val="tx1"/>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600" b="0" kern="1200" baseline="-25000" dirty="0">
                        <a:solidFill>
                          <a:schemeClr val="tx1"/>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r>
                        <a:rPr lang="de-DE" sz="2600" b="0" kern="1200" baseline="-25000" dirty="0">
                          <a:solidFill>
                            <a:schemeClr val="tx1"/>
                          </a:solidFill>
                          <a:latin typeface="Palatino Linotype" panose="02040502050505030304" pitchFamily="18" charset="0"/>
                          <a:ea typeface="+mn-ea"/>
                          <a:cs typeface="+mn-cs"/>
                        </a:rPr>
                        <a:t>180</a:t>
                      </a:r>
                    </a:p>
                    <a:p>
                      <a:pPr marL="0" indent="0" algn="l" defTabSz="914400" rtl="0" eaLnBrk="1" latinLnBrk="0" hangingPunct="1">
                        <a:lnSpc>
                          <a:spcPct val="150000"/>
                        </a:lnSpc>
                        <a:spcBef>
                          <a:spcPts val="0"/>
                        </a:spcBef>
                        <a:buNone/>
                      </a:pPr>
                      <a:endParaRPr lang="de-DE" sz="2600" b="0" kern="1200" baseline="-25000" dirty="0">
                        <a:solidFill>
                          <a:schemeClr val="tx1"/>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600" b="0" kern="1200" baseline="-25000" dirty="0">
                        <a:solidFill>
                          <a:schemeClr val="tx1"/>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600" b="0" kern="1200" baseline="-25000" dirty="0">
                        <a:solidFill>
                          <a:schemeClr val="tx1"/>
                        </a:solidFill>
                        <a:latin typeface="Palatino Linotype" panose="02040502050505030304" pitchFamily="18"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98370"/>
                  </a:ext>
                </a:extLst>
              </a:tr>
            </a:tbl>
          </a:graphicData>
        </a:graphic>
      </p:graphicFrame>
      <p:grpSp>
        <p:nvGrpSpPr>
          <p:cNvPr id="12" name="Gruppieren 11">
            <a:extLst>
              <a:ext uri="{FF2B5EF4-FFF2-40B4-BE49-F238E27FC236}">
                <a16:creationId xmlns:a16="http://schemas.microsoft.com/office/drawing/2014/main" id="{966FE695-C276-5703-6248-67D0034A19F6}"/>
              </a:ext>
            </a:extLst>
          </p:cNvPr>
          <p:cNvGrpSpPr/>
          <p:nvPr/>
        </p:nvGrpSpPr>
        <p:grpSpPr>
          <a:xfrm>
            <a:off x="10497040" y="1646840"/>
            <a:ext cx="786600" cy="2942280"/>
            <a:chOff x="10497040" y="1646840"/>
            <a:chExt cx="786600" cy="2942280"/>
          </a:xfrm>
        </p:grpSpPr>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3C6891BF-8EB9-E1ED-DFA9-51D2ABF577CC}"/>
                    </a:ext>
                  </a:extLst>
                </p14:cNvPr>
                <p14:cNvContentPartPr/>
                <p14:nvPr/>
              </p14:nvContentPartPr>
              <p14:xfrm>
                <a:off x="10497040" y="1661960"/>
                <a:ext cx="345240" cy="2865960"/>
              </p14:xfrm>
            </p:contentPart>
          </mc:Choice>
          <mc:Fallback xmlns="">
            <p:pic>
              <p:nvPicPr>
                <p:cNvPr id="10" name="Freihand 9">
                  <a:extLst>
                    <a:ext uri="{FF2B5EF4-FFF2-40B4-BE49-F238E27FC236}">
                      <a16:creationId xmlns:a16="http://schemas.microsoft.com/office/drawing/2014/main" id="{3C6891BF-8EB9-E1ED-DFA9-51D2ABF577CC}"/>
                    </a:ext>
                  </a:extLst>
                </p:cNvPr>
                <p:cNvPicPr/>
                <p:nvPr/>
              </p:nvPicPr>
              <p:blipFill>
                <a:blip r:embed="rId4"/>
                <a:stretch>
                  <a:fillRect/>
                </a:stretch>
              </p:blipFill>
              <p:spPr>
                <a:xfrm>
                  <a:off x="10488400" y="1652960"/>
                  <a:ext cx="362880" cy="288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872E7009-B7F0-EA19-2859-B5E24B6DA18E}"/>
                    </a:ext>
                  </a:extLst>
                </p14:cNvPr>
                <p14:cNvContentPartPr/>
                <p14:nvPr/>
              </p14:nvContentPartPr>
              <p14:xfrm>
                <a:off x="10894480" y="1646840"/>
                <a:ext cx="389160" cy="2942280"/>
              </p14:xfrm>
            </p:contentPart>
          </mc:Choice>
          <mc:Fallback xmlns="">
            <p:pic>
              <p:nvPicPr>
                <p:cNvPr id="11" name="Freihand 10">
                  <a:extLst>
                    <a:ext uri="{FF2B5EF4-FFF2-40B4-BE49-F238E27FC236}">
                      <a16:creationId xmlns:a16="http://schemas.microsoft.com/office/drawing/2014/main" id="{872E7009-B7F0-EA19-2859-B5E24B6DA18E}"/>
                    </a:ext>
                  </a:extLst>
                </p:cNvPr>
                <p:cNvPicPr/>
                <p:nvPr/>
              </p:nvPicPr>
              <p:blipFill>
                <a:blip r:embed="rId6"/>
                <a:stretch>
                  <a:fillRect/>
                </a:stretch>
              </p:blipFill>
              <p:spPr>
                <a:xfrm>
                  <a:off x="10885480" y="1638200"/>
                  <a:ext cx="406800" cy="2959920"/>
                </a:xfrm>
                <a:prstGeom prst="rect">
                  <a:avLst/>
                </a:prstGeom>
              </p:spPr>
            </p:pic>
          </mc:Fallback>
        </mc:AlternateContent>
      </p:grpSp>
    </p:spTree>
    <p:extLst>
      <p:ext uri="{BB962C8B-B14F-4D97-AF65-F5344CB8AC3E}">
        <p14:creationId xmlns:p14="http://schemas.microsoft.com/office/powerpoint/2010/main" val="1016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anim calcmode="lin" valueType="num">
                                      <p:cBhvr additive="base">
                                        <p:cTn id="1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AAAD4-C190-770C-D1A1-D34A0DECD005}"/>
              </a:ext>
            </a:extLst>
          </p:cNvPr>
          <p:cNvSpPr>
            <a:spLocks noGrp="1"/>
          </p:cNvSpPr>
          <p:nvPr>
            <p:ph type="title"/>
          </p:nvPr>
        </p:nvSpPr>
        <p:spPr>
          <a:xfrm>
            <a:off x="839787" y="0"/>
            <a:ext cx="3932237" cy="987425"/>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de-DE" sz="3100" b="1" u="sng" spc="50" dirty="0" err="1">
                <a:ln w="0"/>
                <a:solidFill>
                  <a:schemeClr val="bg2"/>
                </a:solidFill>
                <a:effectLst>
                  <a:innerShdw blurRad="63500" dist="50800" dir="13500000">
                    <a:srgbClr val="000000">
                      <a:alpha val="50000"/>
                    </a:srgbClr>
                  </a:innerShdw>
                </a:effectLst>
              </a:rPr>
              <a:t>Verg</a:t>
            </a:r>
            <a:r>
              <a:rPr lang="de-DE" sz="3100" b="1" u="sng" spc="50" dirty="0">
                <a:ln w="0"/>
                <a:solidFill>
                  <a:schemeClr val="bg2"/>
                </a:solidFill>
                <a:effectLst>
                  <a:innerShdw blurRad="63500" dist="50800" dir="13500000">
                    <a:srgbClr val="000000">
                      <a:alpha val="50000"/>
                    </a:srgbClr>
                  </a:innerShdw>
                </a:effectLst>
              </a:rPr>
              <a:t>. </a:t>
            </a:r>
            <a:r>
              <a:rPr lang="de-DE" sz="3100" b="1" u="sng" spc="50" dirty="0" err="1">
                <a:ln w="0"/>
                <a:solidFill>
                  <a:schemeClr val="bg2"/>
                </a:solidFill>
                <a:effectLst>
                  <a:innerShdw blurRad="63500" dist="50800" dir="13500000">
                    <a:srgbClr val="000000">
                      <a:alpha val="50000"/>
                    </a:srgbClr>
                  </a:innerShdw>
                </a:effectLst>
              </a:rPr>
              <a:t>Aen</a:t>
            </a:r>
            <a:r>
              <a:rPr lang="de-DE" sz="3100" b="1" u="sng" spc="50" dirty="0">
                <a:ln w="0"/>
                <a:solidFill>
                  <a:schemeClr val="bg2"/>
                </a:solidFill>
                <a:effectLst>
                  <a:innerShdw blurRad="63500" dist="50800" dir="13500000">
                    <a:srgbClr val="000000">
                      <a:alpha val="50000"/>
                    </a:srgbClr>
                  </a:innerShdw>
                </a:effectLst>
              </a:rPr>
              <a:t>. IV., </a:t>
            </a:r>
            <a:br>
              <a:rPr lang="de-DE" sz="3100" b="1" u="sng" spc="50" dirty="0">
                <a:ln w="0"/>
                <a:solidFill>
                  <a:schemeClr val="bg2"/>
                </a:solidFill>
                <a:effectLst>
                  <a:innerShdw blurRad="63500" dist="50800" dir="13500000">
                    <a:srgbClr val="000000">
                      <a:alpha val="50000"/>
                    </a:srgbClr>
                  </a:innerShdw>
                </a:effectLst>
              </a:rPr>
            </a:br>
            <a:r>
              <a:rPr lang="de-DE" sz="3100" b="1" u="sng" spc="50" dirty="0">
                <a:ln w="0"/>
                <a:solidFill>
                  <a:schemeClr val="bg2"/>
                </a:solidFill>
                <a:effectLst>
                  <a:innerShdw blurRad="63500" dist="50800" dir="13500000">
                    <a:srgbClr val="000000">
                      <a:alpha val="50000"/>
                    </a:srgbClr>
                  </a:innerShdw>
                </a:effectLst>
              </a:rPr>
              <a:t>VV. 184-197</a:t>
            </a:r>
          </a:p>
        </p:txBody>
      </p:sp>
      <p:sp>
        <p:nvSpPr>
          <p:cNvPr id="4" name="Textplatzhalter 3">
            <a:extLst>
              <a:ext uri="{FF2B5EF4-FFF2-40B4-BE49-F238E27FC236}">
                <a16:creationId xmlns:a16="http://schemas.microsoft.com/office/drawing/2014/main" id="{7FF6578D-F74F-EB07-D353-20F2D7D60E89}"/>
              </a:ext>
            </a:extLst>
          </p:cNvPr>
          <p:cNvSpPr>
            <a:spLocks noGrp="1"/>
          </p:cNvSpPr>
          <p:nvPr>
            <p:ph type="body" sz="half" idx="2"/>
          </p:nvPr>
        </p:nvSpPr>
        <p:spPr>
          <a:xfrm>
            <a:off x="839788" y="987425"/>
            <a:ext cx="4778013" cy="5870575"/>
          </a:xfrm>
        </p:spPr>
        <p:txBody>
          <a:bodyPr>
            <a:normAutofit fontScale="25000" lnSpcReduction="20000"/>
          </a:bodyPr>
          <a:lstStyle/>
          <a:p>
            <a:endParaRPr lang="de-DE" sz="1800" dirty="0">
              <a:effectLst/>
              <a:latin typeface="Calibri" panose="020F0502020204030204" pitchFamily="34" charset="0"/>
            </a:endParaRPr>
          </a:p>
          <a:p>
            <a:endParaRPr lang="de-DE" sz="7200" dirty="0">
              <a:effectLst/>
              <a:latin typeface="Calibri" panose="020F0502020204030204" pitchFamily="34" charset="0"/>
            </a:endParaRPr>
          </a:p>
          <a:p>
            <a:endParaRPr lang="de-DE" sz="7200" dirty="0">
              <a:effectLst/>
            </a:endParaRPr>
          </a:p>
          <a:p>
            <a:r>
              <a:rPr lang="de-DE" sz="8800" dirty="0">
                <a:effectLst/>
              </a:rPr>
              <a:t>3.) Abschnitt (V.184-190): Fähigkeiten der Fama und ihr doppeltes Spiel =&gt; </a:t>
            </a:r>
            <a:r>
              <a:rPr lang="de-DE" sz="8800" dirty="0">
                <a:solidFill>
                  <a:schemeClr val="accent4">
                    <a:lumMod val="75000"/>
                  </a:schemeClr>
                </a:solidFill>
                <a:effectLst/>
              </a:rPr>
              <a:t>Wesen der verbreiteten Nachrichten</a:t>
            </a:r>
          </a:p>
          <a:p>
            <a:endParaRPr lang="de-DE" sz="8800" dirty="0"/>
          </a:p>
          <a:p>
            <a:endParaRPr lang="de-DE" sz="8800" dirty="0"/>
          </a:p>
          <a:p>
            <a:endParaRPr lang="de-DE" sz="8800" dirty="0"/>
          </a:p>
          <a:p>
            <a:endParaRPr lang="de-DE" sz="8800" dirty="0">
              <a:effectLst/>
            </a:endParaRPr>
          </a:p>
          <a:p>
            <a:r>
              <a:rPr lang="de-DE" sz="8800" dirty="0">
                <a:effectLst/>
              </a:rPr>
              <a:t>4.) Abschnitt (V.191-195): Was die Fama über Dido und Aeneas verbreitet =&gt; </a:t>
            </a:r>
            <a:r>
              <a:rPr lang="de-DE" sz="8800" dirty="0">
                <a:solidFill>
                  <a:schemeClr val="accent5"/>
                </a:solidFill>
                <a:effectLst/>
              </a:rPr>
              <a:t>Bezug zur Geschichte</a:t>
            </a:r>
          </a:p>
          <a:p>
            <a:endParaRPr lang="de-DE" sz="8800" dirty="0"/>
          </a:p>
          <a:p>
            <a:endParaRPr lang="de-DE" sz="8800" dirty="0"/>
          </a:p>
          <a:p>
            <a:endParaRPr lang="de-DE" sz="8800" dirty="0">
              <a:solidFill>
                <a:srgbClr val="FF0000"/>
              </a:solidFill>
              <a:effectLst/>
            </a:endParaRPr>
          </a:p>
          <a:p>
            <a:r>
              <a:rPr lang="de-DE" sz="8800" dirty="0">
                <a:solidFill>
                  <a:srgbClr val="FF0000"/>
                </a:solidFill>
                <a:effectLst/>
              </a:rPr>
              <a:t>=&gt; Abstrakte und schreckliche Darstellung des dämonischen Wesen der </a:t>
            </a:r>
            <a:r>
              <a:rPr lang="de-DE" sz="8800" dirty="0">
                <a:solidFill>
                  <a:srgbClr val="FF0000"/>
                </a:solidFill>
              </a:rPr>
              <a:t>„</a:t>
            </a:r>
            <a:r>
              <a:rPr lang="de-DE" sz="8800" dirty="0">
                <a:solidFill>
                  <a:srgbClr val="FF0000"/>
                </a:solidFill>
                <a:effectLst/>
              </a:rPr>
              <a:t>Fama“</a:t>
            </a:r>
          </a:p>
          <a:p>
            <a:endParaRPr lang="de-DE" sz="7200" dirty="0">
              <a:latin typeface="Calibri" panose="020F0502020204030204" pitchFamily="34" charset="0"/>
            </a:endParaRPr>
          </a:p>
          <a:p>
            <a:endParaRPr lang="de-DE" sz="1800" dirty="0">
              <a:latin typeface="Calibri" panose="020F0502020204030204" pitchFamily="34" charset="0"/>
            </a:endParaRPr>
          </a:p>
        </p:txBody>
      </p:sp>
      <p:graphicFrame>
        <p:nvGraphicFramePr>
          <p:cNvPr id="7" name="Tabelle 7">
            <a:extLst>
              <a:ext uri="{FF2B5EF4-FFF2-40B4-BE49-F238E27FC236}">
                <a16:creationId xmlns:a16="http://schemas.microsoft.com/office/drawing/2014/main" id="{AC77A9CC-893B-65EC-810F-53897A08F27E}"/>
              </a:ext>
            </a:extLst>
          </p:cNvPr>
          <p:cNvGraphicFramePr>
            <a:graphicFrameLocks noGrp="1"/>
          </p:cNvGraphicFramePr>
          <p:nvPr>
            <p:extLst>
              <p:ext uri="{D42A27DB-BD31-4B8C-83A1-F6EECF244321}">
                <p14:modId xmlns:p14="http://schemas.microsoft.com/office/powerpoint/2010/main" val="2210249319"/>
              </p:ext>
            </p:extLst>
          </p:nvPr>
        </p:nvGraphicFramePr>
        <p:xfrm>
          <a:off x="5760720" y="0"/>
          <a:ext cx="6431280" cy="7193280"/>
        </p:xfrm>
        <a:graphic>
          <a:graphicData uri="http://schemas.openxmlformats.org/drawingml/2006/table">
            <a:tbl>
              <a:tblPr firstRow="1" bandRow="1">
                <a:tableStyleId>{5C22544A-7EE6-4342-B048-85BDC9FD1C3A}</a:tableStyleId>
              </a:tblPr>
              <a:tblGrid>
                <a:gridCol w="5381413">
                  <a:extLst>
                    <a:ext uri="{9D8B030D-6E8A-4147-A177-3AD203B41FA5}">
                      <a16:colId xmlns:a16="http://schemas.microsoft.com/office/drawing/2014/main" val="2553187493"/>
                    </a:ext>
                  </a:extLst>
                </a:gridCol>
                <a:gridCol w="1049867">
                  <a:extLst>
                    <a:ext uri="{9D8B030D-6E8A-4147-A177-3AD203B41FA5}">
                      <a16:colId xmlns:a16="http://schemas.microsoft.com/office/drawing/2014/main" val="3035770286"/>
                    </a:ext>
                  </a:extLst>
                </a:gridCol>
              </a:tblGrid>
              <a:tr h="2883215">
                <a:tc>
                  <a:txBody>
                    <a:bodyPr/>
                    <a:lstStyle/>
                    <a:p>
                      <a:pPr marL="0" marR="0" indent="0">
                        <a:lnSpc>
                          <a:spcPct val="150000"/>
                        </a:lnSpc>
                        <a:spcBef>
                          <a:spcPts val="0"/>
                        </a:spcBef>
                        <a:spcAft>
                          <a:spcPts val="0"/>
                        </a:spcAft>
                        <a:buNone/>
                      </a:pPr>
                      <a:r>
                        <a:rPr lang="la-Latn" sz="3200" b="0" baseline="-25000" dirty="0">
                          <a:solidFill>
                            <a:schemeClr val="accent4">
                              <a:lumMod val="75000"/>
                            </a:schemeClr>
                          </a:solidFill>
                          <a:effectLst/>
                          <a:latin typeface="Bahnschrift Light SemiCondensed" panose="020B0502040204020203" pitchFamily="34" charset="0"/>
                        </a:rPr>
                        <a:t>nocte volat </a:t>
                      </a:r>
                      <a:r>
                        <a:rPr lang="la-Latn" sz="3200" b="0" baseline="-25000" dirty="0">
                          <a:solidFill>
                            <a:srgbClr val="000000"/>
                          </a:solidFill>
                          <a:effectLst/>
                          <a:latin typeface="Bahnschrift Light SemiCondensed" panose="020B0502040204020203" pitchFamily="34" charset="0"/>
                        </a:rPr>
                        <a:t>caeli medio terraeque </a:t>
                      </a:r>
                      <a:r>
                        <a:rPr lang="la-Latn" sz="3200" b="0" baseline="-25000" dirty="0">
                          <a:solidFill>
                            <a:srgbClr val="FF0000"/>
                          </a:solidFill>
                          <a:effectLst/>
                          <a:latin typeface="Bahnschrift Light SemiCondensed" panose="020B0502040204020203" pitchFamily="34" charset="0"/>
                        </a:rPr>
                        <a:t>per umbram</a:t>
                      </a:r>
                    </a:p>
                    <a:p>
                      <a:pPr marL="0" marR="0" indent="0">
                        <a:lnSpc>
                          <a:spcPct val="150000"/>
                        </a:lnSpc>
                        <a:spcBef>
                          <a:spcPts val="0"/>
                        </a:spcBef>
                        <a:spcAft>
                          <a:spcPts val="0"/>
                        </a:spcAft>
                        <a:buNone/>
                      </a:pPr>
                      <a:r>
                        <a:rPr lang="la-Latn" sz="3200" b="0" baseline="-25000" dirty="0">
                          <a:solidFill>
                            <a:srgbClr val="FF0000"/>
                          </a:solidFill>
                          <a:latin typeface="Bahnschrift Light SemiCondensed" panose="020B0502040204020203" pitchFamily="34" charset="0"/>
                        </a:rPr>
                        <a:t>stridens</a:t>
                      </a:r>
                      <a:r>
                        <a:rPr lang="la-Latn" sz="3200" b="0" baseline="-25000" dirty="0">
                          <a:solidFill>
                            <a:srgbClr val="000000"/>
                          </a:solidFill>
                          <a:effectLst/>
                          <a:latin typeface="Bahnschrift Light SemiCondensed" panose="020B0502040204020203" pitchFamily="34" charset="0"/>
                        </a:rPr>
                        <a:t>, </a:t>
                      </a:r>
                      <a:r>
                        <a:rPr lang="la-Latn" sz="3200" b="0" baseline="-25000" dirty="0">
                          <a:solidFill>
                            <a:schemeClr val="accent4">
                              <a:lumMod val="75000"/>
                            </a:schemeClr>
                          </a:solidFill>
                          <a:effectLst/>
                          <a:latin typeface="Bahnschrift Light SemiCondensed" panose="020B0502040204020203" pitchFamily="34" charset="0"/>
                        </a:rPr>
                        <a:t>nec</a:t>
                      </a:r>
                      <a:r>
                        <a:rPr lang="la-Latn" sz="3200" b="0" baseline="-25000" dirty="0">
                          <a:solidFill>
                            <a:srgbClr val="000000"/>
                          </a:solidFill>
                          <a:effectLst/>
                          <a:latin typeface="Bahnschrift Light SemiCondensed" panose="020B0502040204020203" pitchFamily="34" charset="0"/>
                        </a:rPr>
                        <a:t> dulci </a:t>
                      </a:r>
                      <a:r>
                        <a:rPr lang="la-Latn" sz="3200" b="0" baseline="-25000" dirty="0">
                          <a:solidFill>
                            <a:schemeClr val="accent4">
                              <a:lumMod val="75000"/>
                            </a:schemeClr>
                          </a:solidFill>
                          <a:effectLst/>
                          <a:latin typeface="Bahnschrift Light SemiCondensed" panose="020B0502040204020203" pitchFamily="34" charset="0"/>
                        </a:rPr>
                        <a:t>declinat lumina somno</a:t>
                      </a:r>
                      <a:r>
                        <a:rPr lang="la-Latn" sz="3200" b="0" baseline="-25000" dirty="0">
                          <a:solidFill>
                            <a:srgbClr val="000000"/>
                          </a:solidFill>
                          <a:effectLst/>
                          <a:latin typeface="Bahnschrift Light SemiCondensed" panose="020B0502040204020203" pitchFamily="34" charset="0"/>
                        </a:rPr>
                        <a:t>;</a:t>
                      </a:r>
                    </a:p>
                    <a:p>
                      <a:pPr marL="0" marR="0" indent="0">
                        <a:lnSpc>
                          <a:spcPct val="150000"/>
                        </a:lnSpc>
                        <a:spcBef>
                          <a:spcPts val="0"/>
                        </a:spcBef>
                        <a:spcAft>
                          <a:spcPts val="0"/>
                        </a:spcAft>
                        <a:buNone/>
                      </a:pPr>
                      <a:r>
                        <a:rPr lang="la-Latn" sz="3200" b="0" baseline="-25000" dirty="0">
                          <a:solidFill>
                            <a:schemeClr val="accent4">
                              <a:lumMod val="75000"/>
                            </a:schemeClr>
                          </a:solidFill>
                          <a:effectLst/>
                          <a:latin typeface="Bahnschrift Light SemiCondensed" panose="020B0502040204020203" pitchFamily="34" charset="0"/>
                        </a:rPr>
                        <a:t>luce sedet custos </a:t>
                      </a:r>
                      <a:r>
                        <a:rPr lang="la-Latn" sz="3200" b="0" baseline="-25000" dirty="0">
                          <a:solidFill>
                            <a:srgbClr val="000000"/>
                          </a:solidFill>
                          <a:effectLst/>
                          <a:latin typeface="Bahnschrift Light SemiCondensed" panose="020B0502040204020203" pitchFamily="34" charset="0"/>
                        </a:rPr>
                        <a:t>aut summi culmine </a:t>
                      </a:r>
                      <a:r>
                        <a:rPr lang="la-Latn" sz="3200" b="0" baseline="-25000" dirty="0">
                          <a:solidFill>
                            <a:schemeClr val="accent4">
                              <a:lumMod val="75000"/>
                            </a:schemeClr>
                          </a:solidFill>
                          <a:effectLst/>
                          <a:latin typeface="Bahnschrift Light SemiCondensed" panose="020B0502040204020203" pitchFamily="34" charset="0"/>
                        </a:rPr>
                        <a:t>tecti</a:t>
                      </a:r>
                    </a:p>
                    <a:p>
                      <a:pPr marL="0" marR="0" indent="0">
                        <a:lnSpc>
                          <a:spcPct val="150000"/>
                        </a:lnSpc>
                        <a:spcBef>
                          <a:spcPts val="0"/>
                        </a:spcBef>
                        <a:spcAft>
                          <a:spcPts val="0"/>
                        </a:spcAft>
                        <a:buNone/>
                      </a:pPr>
                      <a:r>
                        <a:rPr lang="la-Latn" sz="3200" b="0" baseline="-25000" dirty="0">
                          <a:solidFill>
                            <a:schemeClr val="accent4">
                              <a:lumMod val="75000"/>
                            </a:schemeClr>
                          </a:solidFill>
                          <a:effectLst/>
                          <a:latin typeface="Bahnschrift Light SemiCondensed" panose="020B0502040204020203" pitchFamily="34" charset="0"/>
                        </a:rPr>
                        <a:t>turribus</a:t>
                      </a:r>
                      <a:r>
                        <a:rPr lang="la-Latn" sz="3200" b="0" baseline="-25000" dirty="0">
                          <a:solidFill>
                            <a:srgbClr val="000000"/>
                          </a:solidFill>
                          <a:effectLst/>
                          <a:latin typeface="Bahnschrift Light SemiCondensed" panose="020B0502040204020203" pitchFamily="34" charset="0"/>
                        </a:rPr>
                        <a:t> aut altis, et magnas </a:t>
                      </a:r>
                      <a:r>
                        <a:rPr lang="la-Latn" sz="3200" b="0" baseline="-25000" dirty="0">
                          <a:solidFill>
                            <a:srgbClr val="FF0000"/>
                          </a:solidFill>
                          <a:effectLst/>
                          <a:latin typeface="Bahnschrift Light SemiCondensed" panose="020B0502040204020203" pitchFamily="34" charset="0"/>
                        </a:rPr>
                        <a:t>territat</a:t>
                      </a:r>
                      <a:r>
                        <a:rPr lang="la-Latn" sz="3200" b="0" baseline="-25000" dirty="0">
                          <a:solidFill>
                            <a:srgbClr val="000000"/>
                          </a:solidFill>
                          <a:effectLst/>
                          <a:latin typeface="Bahnschrift Light SemiCondensed" panose="020B0502040204020203" pitchFamily="34" charset="0"/>
                        </a:rPr>
                        <a:t> urbes,</a:t>
                      </a:r>
                    </a:p>
                    <a:p>
                      <a:pPr marL="0" marR="0" indent="0">
                        <a:lnSpc>
                          <a:spcPct val="150000"/>
                        </a:lnSpc>
                        <a:spcBef>
                          <a:spcPts val="0"/>
                        </a:spcBef>
                        <a:spcAft>
                          <a:spcPts val="0"/>
                        </a:spcAft>
                        <a:buNone/>
                      </a:pPr>
                      <a:r>
                        <a:rPr lang="la-Latn" sz="3200" b="0" baseline="-25000" dirty="0">
                          <a:solidFill>
                            <a:schemeClr val="accent4">
                              <a:lumMod val="75000"/>
                            </a:schemeClr>
                          </a:solidFill>
                          <a:effectLst/>
                          <a:latin typeface="Bahnschrift Light SemiCondensed" panose="020B0502040204020203" pitchFamily="34" charset="0"/>
                        </a:rPr>
                        <a:t>tam ficti pravique tenax quam nuntia veri</a:t>
                      </a:r>
                      <a:r>
                        <a:rPr lang="la-Latn" sz="3200" b="0" baseline="-25000" dirty="0">
                          <a:solidFill>
                            <a:srgbClr val="000000"/>
                          </a:solidFill>
                          <a:effectLst/>
                          <a:latin typeface="Bahnschrift Light SemiCondensed" panose="020B0502040204020203" pitchFamily="34" charset="0"/>
                        </a:rPr>
                        <a:t>.</a:t>
                      </a:r>
                    </a:p>
                    <a:p>
                      <a:pPr marL="0" marR="0" indent="0">
                        <a:lnSpc>
                          <a:spcPct val="150000"/>
                        </a:lnSpc>
                        <a:spcBef>
                          <a:spcPts val="0"/>
                        </a:spcBef>
                        <a:spcAft>
                          <a:spcPts val="0"/>
                        </a:spcAft>
                        <a:buNone/>
                      </a:pPr>
                      <a:r>
                        <a:rPr lang="la-Latn" sz="3200" b="0" baseline="-25000" dirty="0">
                          <a:solidFill>
                            <a:srgbClr val="000000"/>
                          </a:solidFill>
                          <a:effectLst/>
                          <a:latin typeface="Bahnschrift Light SemiCondensed" panose="020B0502040204020203" pitchFamily="34" charset="0"/>
                        </a:rPr>
                        <a:t>haec tum multiplici </a:t>
                      </a:r>
                      <a:r>
                        <a:rPr lang="la-Latn" sz="3200" b="0" baseline="-25000" dirty="0">
                          <a:solidFill>
                            <a:schemeClr val="accent4">
                              <a:lumMod val="75000"/>
                            </a:schemeClr>
                          </a:solidFill>
                          <a:effectLst/>
                          <a:latin typeface="Bahnschrift Light SemiCondensed" panose="020B0502040204020203" pitchFamily="34" charset="0"/>
                        </a:rPr>
                        <a:t>populos sermone replebat</a:t>
                      </a:r>
                    </a:p>
                    <a:p>
                      <a:pPr marL="0" marR="0" indent="0">
                        <a:lnSpc>
                          <a:spcPct val="150000"/>
                        </a:lnSpc>
                        <a:spcBef>
                          <a:spcPts val="0"/>
                        </a:spcBef>
                        <a:spcAft>
                          <a:spcPts val="0"/>
                        </a:spcAft>
                        <a:buNone/>
                      </a:pPr>
                      <a:r>
                        <a:rPr lang="la-Latn" sz="3200" b="0" baseline="-25000" dirty="0">
                          <a:solidFill>
                            <a:srgbClr val="FF0000"/>
                          </a:solidFill>
                          <a:effectLst/>
                          <a:latin typeface="Bahnschrift Light SemiCondensed" panose="020B0502040204020203" pitchFamily="34" charset="0"/>
                        </a:rPr>
                        <a:t>gaudens</a:t>
                      </a:r>
                      <a:r>
                        <a:rPr lang="la-Latn" sz="3200" b="0" baseline="-25000" dirty="0">
                          <a:solidFill>
                            <a:srgbClr val="000000"/>
                          </a:solidFill>
                          <a:effectLst/>
                          <a:latin typeface="Bahnschrift Light SemiCondensed" panose="020B0502040204020203" pitchFamily="34" charset="0"/>
                        </a:rPr>
                        <a:t>, et </a:t>
                      </a:r>
                      <a:r>
                        <a:rPr lang="la-Latn" sz="3200" b="0" baseline="-25000" dirty="0">
                          <a:solidFill>
                            <a:schemeClr val="accent4">
                              <a:lumMod val="75000"/>
                            </a:schemeClr>
                          </a:solidFill>
                          <a:effectLst/>
                          <a:latin typeface="Bahnschrift Light SemiCondensed" panose="020B0502040204020203" pitchFamily="34" charset="0"/>
                        </a:rPr>
                        <a:t>pariter facta atque infecta canebat</a:t>
                      </a:r>
                      <a:r>
                        <a:rPr lang="la-Latn" sz="3200" b="0" baseline="-25000" dirty="0">
                          <a:solidFill>
                            <a:srgbClr val="000000"/>
                          </a:solidFill>
                          <a:effectLst/>
                          <a:latin typeface="Bahnschrift Light SemiCondensed" panose="020B0502040204020203" pitchFamily="34" charset="0"/>
                        </a:rPr>
                        <a:t>:</a:t>
                      </a:r>
                    </a:p>
                    <a:p>
                      <a:pPr marL="0" marR="0" indent="0">
                        <a:lnSpc>
                          <a:spcPct val="150000"/>
                        </a:lnSpc>
                        <a:spcBef>
                          <a:spcPts val="0"/>
                        </a:spcBef>
                        <a:spcAft>
                          <a:spcPts val="0"/>
                        </a:spcAft>
                        <a:buNone/>
                      </a:pPr>
                      <a:r>
                        <a:rPr lang="la-Latn" sz="3200" b="0" baseline="-25000" dirty="0">
                          <a:solidFill>
                            <a:srgbClr val="000000"/>
                          </a:solidFill>
                          <a:effectLst/>
                          <a:latin typeface="Bahnschrift Light SemiCondensed" panose="020B0502040204020203" pitchFamily="34" charset="0"/>
                        </a:rPr>
                        <a:t>venisse </a:t>
                      </a:r>
                      <a:r>
                        <a:rPr lang="la-Latn" sz="3200" b="0" baseline="-25000" dirty="0">
                          <a:solidFill>
                            <a:schemeClr val="accent5"/>
                          </a:solidFill>
                          <a:effectLst/>
                          <a:latin typeface="Bahnschrift Light SemiCondensed" panose="020B0502040204020203" pitchFamily="34" charset="0"/>
                        </a:rPr>
                        <a:t>Aenean</a:t>
                      </a:r>
                      <a:r>
                        <a:rPr lang="la-Latn" sz="3200" b="0" baseline="-25000" dirty="0">
                          <a:solidFill>
                            <a:srgbClr val="000000"/>
                          </a:solidFill>
                          <a:effectLst/>
                          <a:latin typeface="Bahnschrift Light SemiCondensed" panose="020B0502040204020203" pitchFamily="34" charset="0"/>
                        </a:rPr>
                        <a:t> Troiano sanguine cretum,</a:t>
                      </a:r>
                    </a:p>
                    <a:p>
                      <a:pPr marL="0" marR="0" indent="0">
                        <a:lnSpc>
                          <a:spcPct val="150000"/>
                        </a:lnSpc>
                        <a:spcBef>
                          <a:spcPts val="0"/>
                        </a:spcBef>
                        <a:spcAft>
                          <a:spcPts val="0"/>
                        </a:spcAft>
                        <a:buNone/>
                      </a:pPr>
                      <a:r>
                        <a:rPr lang="la-Latn" sz="3200" b="0" baseline="-25000" dirty="0">
                          <a:solidFill>
                            <a:srgbClr val="000000"/>
                          </a:solidFill>
                          <a:effectLst/>
                          <a:latin typeface="Bahnschrift Light SemiCondensed" panose="020B0502040204020203" pitchFamily="34" charset="0"/>
                        </a:rPr>
                        <a:t>cui se pulchra viro dignetur </a:t>
                      </a:r>
                      <a:r>
                        <a:rPr lang="la-Latn" sz="3200" b="0" baseline="-25000" dirty="0">
                          <a:solidFill>
                            <a:schemeClr val="accent5"/>
                          </a:solidFill>
                          <a:effectLst/>
                          <a:latin typeface="Bahnschrift Light SemiCondensed" panose="020B0502040204020203" pitchFamily="34" charset="0"/>
                        </a:rPr>
                        <a:t>iungere Dido</a:t>
                      </a:r>
                      <a:r>
                        <a:rPr lang="la-Latn" sz="3200" b="0" baseline="-25000" dirty="0">
                          <a:solidFill>
                            <a:srgbClr val="000000"/>
                          </a:solidFill>
                          <a:effectLst/>
                          <a:latin typeface="Bahnschrift Light SemiCondensed" panose="020B0502040204020203" pitchFamily="34" charset="0"/>
                        </a:rPr>
                        <a:t>;</a:t>
                      </a:r>
                    </a:p>
                    <a:p>
                      <a:pPr marL="0" marR="0" indent="0">
                        <a:lnSpc>
                          <a:spcPct val="150000"/>
                        </a:lnSpc>
                        <a:spcBef>
                          <a:spcPts val="0"/>
                        </a:spcBef>
                        <a:spcAft>
                          <a:spcPts val="0"/>
                        </a:spcAft>
                        <a:buNone/>
                      </a:pPr>
                      <a:r>
                        <a:rPr lang="la-Latn" sz="3200" b="0" baseline="-25000" dirty="0">
                          <a:solidFill>
                            <a:srgbClr val="000000"/>
                          </a:solidFill>
                          <a:effectLst/>
                          <a:latin typeface="Bahnschrift Light SemiCondensed" panose="020B0502040204020203" pitchFamily="34" charset="0"/>
                        </a:rPr>
                        <a:t>nunc hiemem inter se luxu, quam longa, fovere</a:t>
                      </a:r>
                    </a:p>
                    <a:p>
                      <a:pPr marL="0" marR="0" indent="0">
                        <a:lnSpc>
                          <a:spcPct val="150000"/>
                        </a:lnSpc>
                        <a:spcBef>
                          <a:spcPts val="0"/>
                        </a:spcBef>
                        <a:spcAft>
                          <a:spcPts val="0"/>
                        </a:spcAft>
                        <a:buNone/>
                      </a:pPr>
                      <a:r>
                        <a:rPr lang="la-Latn" sz="3200" b="0" baseline="-25000" dirty="0">
                          <a:solidFill>
                            <a:schemeClr val="accent5"/>
                          </a:solidFill>
                          <a:effectLst/>
                          <a:latin typeface="Bahnschrift Light SemiCondensed" panose="020B0502040204020203" pitchFamily="34" charset="0"/>
                        </a:rPr>
                        <a:t>regnorum immemores</a:t>
                      </a:r>
                      <a:r>
                        <a:rPr lang="la-Latn" sz="3200" b="0" baseline="-25000" dirty="0">
                          <a:solidFill>
                            <a:srgbClr val="000000"/>
                          </a:solidFill>
                          <a:effectLst/>
                          <a:latin typeface="Bahnschrift Light SemiCondensed" panose="020B0502040204020203" pitchFamily="34" charset="0"/>
                        </a:rPr>
                        <a:t> </a:t>
                      </a:r>
                      <a:r>
                        <a:rPr lang="la-Latn" sz="3200" b="0" baseline="-25000" dirty="0">
                          <a:solidFill>
                            <a:schemeClr val="accent5"/>
                          </a:solidFill>
                          <a:effectLst/>
                          <a:latin typeface="Bahnschrift Light SemiCondensed" panose="020B0502040204020203" pitchFamily="34" charset="0"/>
                        </a:rPr>
                        <a:t>turpique cupidine captos</a:t>
                      </a:r>
                      <a:r>
                        <a:rPr lang="la-Latn" sz="3200" b="0" baseline="-25000" dirty="0">
                          <a:solidFill>
                            <a:srgbClr val="000000"/>
                          </a:solidFill>
                          <a:effectLst/>
                          <a:latin typeface="Bahnschrift Light SemiCondensed" panose="020B0502040204020203" pitchFamily="34" charset="0"/>
                        </a:rPr>
                        <a:t>.</a:t>
                      </a:r>
                    </a:p>
                    <a:p>
                      <a:pPr marL="0" marR="0" indent="0">
                        <a:lnSpc>
                          <a:spcPct val="150000"/>
                        </a:lnSpc>
                        <a:spcBef>
                          <a:spcPts val="0"/>
                        </a:spcBef>
                        <a:spcAft>
                          <a:spcPts val="0"/>
                        </a:spcAft>
                        <a:buNone/>
                      </a:pPr>
                      <a:r>
                        <a:rPr lang="la-Latn" sz="3200" b="0" baseline="-25000" dirty="0">
                          <a:solidFill>
                            <a:srgbClr val="000000"/>
                          </a:solidFill>
                          <a:effectLst/>
                          <a:latin typeface="Bahnschrift Light SemiCondensed" panose="020B0502040204020203" pitchFamily="34" charset="0"/>
                        </a:rPr>
                        <a:t>haec </a:t>
                      </a:r>
                      <a:r>
                        <a:rPr lang="la-Latn" sz="3200" b="0" baseline="-25000" dirty="0">
                          <a:solidFill>
                            <a:schemeClr val="accent4">
                              <a:lumMod val="75000"/>
                            </a:schemeClr>
                          </a:solidFill>
                          <a:effectLst/>
                          <a:latin typeface="Bahnschrift Light SemiCondensed" panose="020B0502040204020203" pitchFamily="34" charset="0"/>
                        </a:rPr>
                        <a:t>passim</a:t>
                      </a:r>
                      <a:r>
                        <a:rPr lang="la-Latn" sz="3200" b="0" baseline="-25000" dirty="0">
                          <a:solidFill>
                            <a:srgbClr val="000000"/>
                          </a:solidFill>
                          <a:effectLst/>
                          <a:latin typeface="Bahnschrift Light SemiCondensed" panose="020B0502040204020203" pitchFamily="34" charset="0"/>
                        </a:rPr>
                        <a:t> </a:t>
                      </a:r>
                      <a:r>
                        <a:rPr lang="la-Latn" sz="3200" b="0" baseline="-25000" dirty="0">
                          <a:solidFill>
                            <a:srgbClr val="FF0000"/>
                          </a:solidFill>
                          <a:effectLst/>
                          <a:latin typeface="Bahnschrift Light SemiCondensed" panose="020B0502040204020203" pitchFamily="34" charset="0"/>
                        </a:rPr>
                        <a:t>dea foeda </a:t>
                      </a:r>
                      <a:r>
                        <a:rPr lang="la-Latn" sz="3200" b="0" baseline="-25000" dirty="0">
                          <a:solidFill>
                            <a:srgbClr val="000000"/>
                          </a:solidFill>
                          <a:effectLst/>
                          <a:latin typeface="Bahnschrift Light SemiCondensed" panose="020B0502040204020203" pitchFamily="34" charset="0"/>
                        </a:rPr>
                        <a:t>virum </a:t>
                      </a:r>
                      <a:r>
                        <a:rPr lang="la-Latn" sz="3200" b="0" baseline="-25000" dirty="0">
                          <a:solidFill>
                            <a:schemeClr val="accent4">
                              <a:lumMod val="75000"/>
                            </a:schemeClr>
                          </a:solidFill>
                          <a:effectLst/>
                          <a:latin typeface="Bahnschrift Light SemiCondensed" panose="020B0502040204020203" pitchFamily="34" charset="0"/>
                        </a:rPr>
                        <a:t>diffundit in ora</a:t>
                      </a:r>
                      <a:r>
                        <a:rPr lang="la-Latn" sz="3200" b="0" baseline="-25000" dirty="0">
                          <a:solidFill>
                            <a:srgbClr val="000000"/>
                          </a:solidFill>
                          <a:effectLst/>
                          <a:latin typeface="Bahnschrift Light SemiCondensed" panose="020B0502040204020203" pitchFamily="34" charset="0"/>
                        </a:rPr>
                        <a:t>.</a:t>
                      </a:r>
                    </a:p>
                    <a:p>
                      <a:pPr marL="0" indent="0">
                        <a:lnSpc>
                          <a:spcPct val="150000"/>
                        </a:lnSpc>
                        <a:spcBef>
                          <a:spcPts val="0"/>
                        </a:spcBef>
                        <a:buNone/>
                      </a:pPr>
                      <a:r>
                        <a:rPr lang="de-DE" sz="3200" b="0" baseline="-25000" dirty="0">
                          <a:solidFill>
                            <a:schemeClr val="accent6"/>
                          </a:solidFill>
                          <a:latin typeface="Bahnschrift Light SemiCondensed" panose="020B0502040204020203" pitchFamily="34" charset="0"/>
                        </a:rPr>
                        <a:t>p</a:t>
                      </a:r>
                      <a:r>
                        <a:rPr lang="la-Latn" sz="3200" b="0" baseline="-25000" dirty="0">
                          <a:solidFill>
                            <a:schemeClr val="accent6"/>
                          </a:solidFill>
                          <a:latin typeface="Bahnschrift Light SemiCondensed" panose="020B0502040204020203" pitchFamily="34" charset="0"/>
                        </a:rPr>
                        <a:t>r</a:t>
                      </a:r>
                      <a:r>
                        <a:rPr lang="de-DE" sz="3200" b="0" baseline="-25000" dirty="0" err="1">
                          <a:solidFill>
                            <a:schemeClr val="accent6"/>
                          </a:solidFill>
                          <a:latin typeface="Bahnschrift Light SemiCondensed" panose="020B0502040204020203" pitchFamily="34" charset="0"/>
                        </a:rPr>
                        <a:t>otinus</a:t>
                      </a:r>
                      <a:r>
                        <a:rPr lang="de-DE" sz="3200" b="0" baseline="-25000" dirty="0">
                          <a:solidFill>
                            <a:schemeClr val="accent6"/>
                          </a:solidFill>
                          <a:latin typeface="Bahnschrift Light SemiCondensed" panose="020B0502040204020203" pitchFamily="34" charset="0"/>
                        </a:rPr>
                        <a:t> </a:t>
                      </a:r>
                      <a:r>
                        <a:rPr lang="la-Latn" sz="3200" b="0" baseline="-25000" dirty="0">
                          <a:solidFill>
                            <a:srgbClr val="000000"/>
                          </a:solidFill>
                          <a:latin typeface="Bahnschrift Light SemiCondensed" panose="020B0502040204020203" pitchFamily="34" charset="0"/>
                        </a:rPr>
                        <a:t>ad regem </a:t>
                      </a:r>
                      <a:r>
                        <a:rPr lang="la-Latn" sz="3200" b="0" baseline="-25000" dirty="0">
                          <a:solidFill>
                            <a:schemeClr val="accent6"/>
                          </a:solidFill>
                          <a:latin typeface="Bahnschrift Light SemiCondensed" panose="020B0502040204020203" pitchFamily="34" charset="0"/>
                        </a:rPr>
                        <a:t>cursus detorquet </a:t>
                      </a:r>
                      <a:r>
                        <a:rPr lang="la-Latn" sz="3200" b="0" baseline="-25000" dirty="0">
                          <a:solidFill>
                            <a:srgbClr val="000000"/>
                          </a:solidFill>
                          <a:latin typeface="Bahnschrift Light SemiCondensed" panose="020B0502040204020203" pitchFamily="34" charset="0"/>
                        </a:rPr>
                        <a:t>Iarban</a:t>
                      </a:r>
                    </a:p>
                    <a:p>
                      <a:pPr marL="0" indent="0">
                        <a:lnSpc>
                          <a:spcPct val="150000"/>
                        </a:lnSpc>
                        <a:spcBef>
                          <a:spcPts val="0"/>
                        </a:spcBef>
                        <a:buNone/>
                      </a:pPr>
                      <a:r>
                        <a:rPr lang="la-Latn" sz="3200" b="0" baseline="-25000" dirty="0">
                          <a:solidFill>
                            <a:srgbClr val="000000"/>
                          </a:solidFill>
                          <a:latin typeface="Bahnschrift Light SemiCondensed" panose="020B0502040204020203" pitchFamily="34" charset="0"/>
                        </a:rPr>
                        <a:t>incenditque </a:t>
                      </a:r>
                      <a:r>
                        <a:rPr lang="la-Latn" sz="3200" b="0" baseline="-25000" dirty="0">
                          <a:solidFill>
                            <a:srgbClr val="000000"/>
                          </a:solidFill>
                          <a:effectLst/>
                          <a:latin typeface="Bahnschrift Light SemiCondensed" panose="020B0502040204020203" pitchFamily="34" charset="0"/>
                        </a:rPr>
                        <a:t>animum dictis atque aggerat iras</a:t>
                      </a:r>
                      <a:r>
                        <a:rPr lang="de-DE" sz="3200" b="0" baseline="-25000" dirty="0">
                          <a:solidFill>
                            <a:srgbClr val="000000"/>
                          </a:solidFill>
                          <a:effectLst/>
                          <a:latin typeface="Bahnschrift Light SemiCondensed" panose="020B0502040204020203" pitchFamily="34" charset="0"/>
                        </a:rPr>
                        <a:t>.</a:t>
                      </a:r>
                      <a:endParaRPr lang="la-Latn" sz="3200" b="0" baseline="-25000" dirty="0">
                        <a:solidFill>
                          <a:srgbClr val="000000"/>
                        </a:solidFill>
                        <a:effectLst/>
                        <a:latin typeface="Bahnschrift Light SemiCondensed" panose="020B0502040204020203" pitchFamily="34" charset="0"/>
                      </a:endParaRPr>
                    </a:p>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lnSpc>
                          <a:spcPct val="150000"/>
                        </a:lnSpc>
                        <a:spcBef>
                          <a:spcPts val="0"/>
                        </a:spcBef>
                        <a:buNone/>
                      </a:pPr>
                      <a:endParaRPr lang="de-DE" sz="2800" b="0" kern="1200" baseline="-25000" dirty="0">
                        <a:solidFill>
                          <a:schemeClr val="accent4">
                            <a:lumMod val="75000"/>
                          </a:schemeClr>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accent4">
                            <a:lumMod val="75000"/>
                          </a:schemeClr>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r>
                        <a:rPr lang="de-DE" sz="2800" b="0" kern="1200" baseline="-25000" dirty="0">
                          <a:solidFill>
                            <a:schemeClr val="tx1"/>
                          </a:solidFill>
                          <a:effectLst/>
                          <a:latin typeface="Palatino Linotype" panose="02040502050505030304" pitchFamily="18" charset="0"/>
                          <a:ea typeface="+mn-ea"/>
                          <a:cs typeface="+mn-cs"/>
                        </a:rPr>
                        <a:t>185</a:t>
                      </a: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r>
                        <a:rPr lang="de-DE" sz="2800" b="0" kern="1200" baseline="-25000" dirty="0">
                          <a:solidFill>
                            <a:schemeClr val="tx1"/>
                          </a:solidFill>
                          <a:effectLst/>
                          <a:latin typeface="Palatino Linotype" panose="02040502050505030304" pitchFamily="18" charset="0"/>
                          <a:ea typeface="+mn-ea"/>
                          <a:cs typeface="+mn-cs"/>
                        </a:rPr>
                        <a:t>190</a:t>
                      </a: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r>
                        <a:rPr lang="de-DE" sz="2800" b="0" kern="1200" baseline="-25000" dirty="0">
                          <a:solidFill>
                            <a:schemeClr val="tx1"/>
                          </a:solidFill>
                          <a:effectLst/>
                          <a:latin typeface="Palatino Linotype" panose="02040502050505030304" pitchFamily="18" charset="0"/>
                          <a:ea typeface="+mn-ea"/>
                          <a:cs typeface="+mn-cs"/>
                        </a:rPr>
                        <a:t>195</a:t>
                      </a:r>
                    </a:p>
                    <a:p>
                      <a:pPr marL="0" indent="0" algn="l" defTabSz="914400" rtl="0" eaLnBrk="1" latinLnBrk="0" hangingPunct="1">
                        <a:lnSpc>
                          <a:spcPct val="150000"/>
                        </a:lnSpc>
                        <a:spcBef>
                          <a:spcPts val="0"/>
                        </a:spcBef>
                        <a:buNone/>
                      </a:pPr>
                      <a:endParaRPr lang="de-DE" sz="2800" b="0" kern="1200" baseline="-25000" dirty="0">
                        <a:solidFill>
                          <a:schemeClr val="accent4">
                            <a:lumMod val="75000"/>
                          </a:schemeClr>
                        </a:solidFill>
                        <a:effectLst/>
                        <a:latin typeface="Palatino Linotype" panose="02040502050505030304" pitchFamily="18"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3584416"/>
                  </a:ext>
                </a:extLst>
              </a:tr>
            </a:tbl>
          </a:graphicData>
        </a:graphic>
      </p:graphicFrame>
      <p:grpSp>
        <p:nvGrpSpPr>
          <p:cNvPr id="19" name="Gruppieren 18">
            <a:extLst>
              <a:ext uri="{FF2B5EF4-FFF2-40B4-BE49-F238E27FC236}">
                <a16:creationId xmlns:a16="http://schemas.microsoft.com/office/drawing/2014/main" id="{8A5EBAB9-CFE4-E52B-06E9-5D9FEDD345CC}"/>
              </a:ext>
            </a:extLst>
          </p:cNvPr>
          <p:cNvGrpSpPr/>
          <p:nvPr/>
        </p:nvGrpSpPr>
        <p:grpSpPr>
          <a:xfrm>
            <a:off x="11027115" y="1609950"/>
            <a:ext cx="340920" cy="2954520"/>
            <a:chOff x="11027115" y="1609950"/>
            <a:chExt cx="340920" cy="2954520"/>
          </a:xfrm>
        </p:grpSpPr>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216A09C1-9F3D-376A-39E9-130337DF6411}"/>
                    </a:ext>
                  </a:extLst>
                </p14:cNvPr>
                <p14:cNvContentPartPr/>
                <p14:nvPr/>
              </p14:nvContentPartPr>
              <p14:xfrm>
                <a:off x="11027115" y="1609950"/>
                <a:ext cx="283680" cy="497160"/>
              </p14:xfrm>
            </p:contentPart>
          </mc:Choice>
          <mc:Fallback xmlns="">
            <p:pic>
              <p:nvPicPr>
                <p:cNvPr id="8" name="Freihand 7">
                  <a:extLst>
                    <a:ext uri="{FF2B5EF4-FFF2-40B4-BE49-F238E27FC236}">
                      <a16:creationId xmlns:a16="http://schemas.microsoft.com/office/drawing/2014/main" id="{216A09C1-9F3D-376A-39E9-130337DF6411}"/>
                    </a:ext>
                  </a:extLst>
                </p:cNvPr>
                <p:cNvPicPr/>
                <p:nvPr/>
              </p:nvPicPr>
              <p:blipFill>
                <a:blip r:embed="rId4"/>
                <a:stretch>
                  <a:fillRect/>
                </a:stretch>
              </p:blipFill>
              <p:spPr>
                <a:xfrm>
                  <a:off x="11018475" y="1600950"/>
                  <a:ext cx="30132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BA62655D-BBED-795B-5DC7-56B6AFCD7C2A}"/>
                    </a:ext>
                  </a:extLst>
                </p14:cNvPr>
                <p14:cNvContentPartPr/>
                <p14:nvPr/>
              </p14:nvContentPartPr>
              <p14:xfrm>
                <a:off x="11081475" y="1905150"/>
                <a:ext cx="283680" cy="96840"/>
              </p14:xfrm>
            </p:contentPart>
          </mc:Choice>
          <mc:Fallback xmlns="">
            <p:pic>
              <p:nvPicPr>
                <p:cNvPr id="9" name="Freihand 8">
                  <a:extLst>
                    <a:ext uri="{FF2B5EF4-FFF2-40B4-BE49-F238E27FC236}">
                      <a16:creationId xmlns:a16="http://schemas.microsoft.com/office/drawing/2014/main" id="{BA62655D-BBED-795B-5DC7-56B6AFCD7C2A}"/>
                    </a:ext>
                  </a:extLst>
                </p:cNvPr>
                <p:cNvPicPr/>
                <p:nvPr/>
              </p:nvPicPr>
              <p:blipFill>
                <a:blip r:embed="rId6"/>
                <a:stretch>
                  <a:fillRect/>
                </a:stretch>
              </p:blipFill>
              <p:spPr>
                <a:xfrm>
                  <a:off x="11072835" y="1896150"/>
                  <a:ext cx="301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3DD57540-28BC-9F3D-0024-5E13BA49398E}"/>
                    </a:ext>
                  </a:extLst>
                </p14:cNvPr>
                <p14:cNvContentPartPr/>
                <p14:nvPr/>
              </p14:nvContentPartPr>
              <p14:xfrm>
                <a:off x="11123955" y="2282430"/>
                <a:ext cx="68040" cy="1446120"/>
              </p14:xfrm>
            </p:contentPart>
          </mc:Choice>
          <mc:Fallback xmlns="">
            <p:pic>
              <p:nvPicPr>
                <p:cNvPr id="10" name="Freihand 9">
                  <a:extLst>
                    <a:ext uri="{FF2B5EF4-FFF2-40B4-BE49-F238E27FC236}">
                      <a16:creationId xmlns:a16="http://schemas.microsoft.com/office/drawing/2014/main" id="{3DD57540-28BC-9F3D-0024-5E13BA49398E}"/>
                    </a:ext>
                  </a:extLst>
                </p:cNvPr>
                <p:cNvPicPr/>
                <p:nvPr/>
              </p:nvPicPr>
              <p:blipFill>
                <a:blip r:embed="rId8"/>
                <a:stretch>
                  <a:fillRect/>
                </a:stretch>
              </p:blipFill>
              <p:spPr>
                <a:xfrm>
                  <a:off x="11115315" y="2273790"/>
                  <a:ext cx="85680" cy="146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6C261BEA-6E23-B479-9759-A6C535650998}"/>
                    </a:ext>
                  </a:extLst>
                </p14:cNvPr>
                <p14:cNvContentPartPr/>
                <p14:nvPr/>
              </p14:nvContentPartPr>
              <p14:xfrm>
                <a:off x="11069595" y="3726390"/>
                <a:ext cx="265320" cy="259920"/>
              </p14:xfrm>
            </p:contentPart>
          </mc:Choice>
          <mc:Fallback xmlns="">
            <p:pic>
              <p:nvPicPr>
                <p:cNvPr id="12" name="Freihand 11">
                  <a:extLst>
                    <a:ext uri="{FF2B5EF4-FFF2-40B4-BE49-F238E27FC236}">
                      <a16:creationId xmlns:a16="http://schemas.microsoft.com/office/drawing/2014/main" id="{6C261BEA-6E23-B479-9759-A6C535650998}"/>
                    </a:ext>
                  </a:extLst>
                </p:cNvPr>
                <p:cNvPicPr/>
                <p:nvPr/>
              </p:nvPicPr>
              <p:blipFill>
                <a:blip r:embed="rId10"/>
                <a:stretch>
                  <a:fillRect/>
                </a:stretch>
              </p:blipFill>
              <p:spPr>
                <a:xfrm>
                  <a:off x="11060955" y="3717750"/>
                  <a:ext cx="2829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2B5ED222-002A-EA5A-B02C-54E93715A81F}"/>
                    </a:ext>
                  </a:extLst>
                </p14:cNvPr>
                <p14:cNvContentPartPr/>
                <p14:nvPr/>
              </p14:nvContentPartPr>
              <p14:xfrm>
                <a:off x="11140875" y="4210590"/>
                <a:ext cx="227160" cy="353880"/>
              </p14:xfrm>
            </p:contentPart>
          </mc:Choice>
          <mc:Fallback xmlns="">
            <p:pic>
              <p:nvPicPr>
                <p:cNvPr id="17" name="Freihand 16">
                  <a:extLst>
                    <a:ext uri="{FF2B5EF4-FFF2-40B4-BE49-F238E27FC236}">
                      <a16:creationId xmlns:a16="http://schemas.microsoft.com/office/drawing/2014/main" id="{2B5ED222-002A-EA5A-B02C-54E93715A81F}"/>
                    </a:ext>
                  </a:extLst>
                </p:cNvPr>
                <p:cNvPicPr/>
                <p:nvPr/>
              </p:nvPicPr>
              <p:blipFill>
                <a:blip r:embed="rId12"/>
                <a:stretch>
                  <a:fillRect/>
                </a:stretch>
              </p:blipFill>
              <p:spPr>
                <a:xfrm>
                  <a:off x="11131875" y="4201590"/>
                  <a:ext cx="244800" cy="371520"/>
                </a:xfrm>
                <a:prstGeom prst="rect">
                  <a:avLst/>
                </a:prstGeom>
              </p:spPr>
            </p:pic>
          </mc:Fallback>
        </mc:AlternateContent>
      </p:grpSp>
    </p:spTree>
    <p:extLst>
      <p:ext uri="{BB962C8B-B14F-4D97-AF65-F5344CB8AC3E}">
        <p14:creationId xmlns:p14="http://schemas.microsoft.com/office/powerpoint/2010/main" val="15887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12" end="12"/>
                                            </p:txEl>
                                          </p:spTgt>
                                        </p:tgtEl>
                                        <p:attrNameLst>
                                          <p:attrName>style.visibility</p:attrName>
                                        </p:attrNameLst>
                                      </p:cBhvr>
                                      <p:to>
                                        <p:strVal val="visible"/>
                                      </p:to>
                                    </p:set>
                                    <p:anim calcmode="lin" valueType="num">
                                      <p:cBhvr additive="base">
                                        <p:cTn id="1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AAAD4-C190-770C-D1A1-D34A0DECD005}"/>
              </a:ext>
            </a:extLst>
          </p:cNvPr>
          <p:cNvSpPr>
            <a:spLocks noGrp="1"/>
          </p:cNvSpPr>
          <p:nvPr>
            <p:ph type="title"/>
          </p:nvPr>
        </p:nvSpPr>
        <p:spPr>
          <a:xfrm>
            <a:off x="839788" y="0"/>
            <a:ext cx="3932237" cy="1119116"/>
          </a:xfrm>
        </p:spPr>
        <p:txBody>
          <a:bodyPr>
            <a:normAutofit/>
          </a:bodyPr>
          <a:lstStyle/>
          <a:p>
            <a:pPr algn="ctr"/>
            <a:r>
              <a:rPr lang="de-DE" sz="3000" dirty="0">
                <a:effectLst>
                  <a:reflection blurRad="6350" stA="55000" endA="300" endPos="45500" dir="5400000" sy="-100000" algn="bl" rotWithShape="0"/>
                </a:effectLst>
              </a:rPr>
              <a:t>Sprachliche, stilistische und metrische Analyse</a:t>
            </a:r>
          </a:p>
        </p:txBody>
      </p:sp>
      <p:sp>
        <p:nvSpPr>
          <p:cNvPr id="4" name="Textplatzhalter 3">
            <a:extLst>
              <a:ext uri="{FF2B5EF4-FFF2-40B4-BE49-F238E27FC236}">
                <a16:creationId xmlns:a16="http://schemas.microsoft.com/office/drawing/2014/main" id="{7FF6578D-F74F-EB07-D353-20F2D7D60E89}"/>
              </a:ext>
            </a:extLst>
          </p:cNvPr>
          <p:cNvSpPr>
            <a:spLocks noGrp="1"/>
          </p:cNvSpPr>
          <p:nvPr>
            <p:ph type="body" sz="half" idx="2"/>
          </p:nvPr>
        </p:nvSpPr>
        <p:spPr>
          <a:xfrm>
            <a:off x="839788" y="987425"/>
            <a:ext cx="3932237" cy="4881563"/>
          </a:xfrm>
        </p:spPr>
        <p:txBody>
          <a:bodyPr/>
          <a:lstStyle/>
          <a:p>
            <a:endParaRPr lang="de-DE" dirty="0"/>
          </a:p>
          <a:p>
            <a:endParaRPr lang="de-DE" dirty="0"/>
          </a:p>
          <a:p>
            <a:endParaRPr lang="de-DE" dirty="0"/>
          </a:p>
          <a:p>
            <a:endParaRPr lang="de-DE" dirty="0"/>
          </a:p>
          <a:p>
            <a:endParaRPr lang="de-DE" dirty="0"/>
          </a:p>
          <a:p>
            <a:endParaRPr lang="de-DE" sz="2000" dirty="0"/>
          </a:p>
          <a:p>
            <a:pPr marL="285750" indent="-285750">
              <a:buFont typeface="Arial" panose="020B0604020202020204" pitchFamily="34" charset="0"/>
              <a:buChar char="•"/>
            </a:pPr>
            <a:endParaRPr lang="de-DE" sz="2000" dirty="0">
              <a:solidFill>
                <a:srgbClr val="0070C0"/>
              </a:solidFill>
            </a:endParaRPr>
          </a:p>
          <a:p>
            <a:pPr marL="285750" indent="-285750">
              <a:buFont typeface="Arial" panose="020B0604020202020204" pitchFamily="34" charset="0"/>
              <a:buChar char="•"/>
            </a:pPr>
            <a:endParaRPr lang="de-DE" sz="2000" dirty="0">
              <a:solidFill>
                <a:srgbClr val="0070C0"/>
              </a:solidFill>
            </a:endParaRPr>
          </a:p>
          <a:p>
            <a:pPr marL="285750" indent="-285750">
              <a:buFont typeface="Arial" panose="020B0604020202020204" pitchFamily="34" charset="0"/>
              <a:buChar char="•"/>
            </a:pPr>
            <a:r>
              <a:rPr lang="de-DE" sz="2000" dirty="0">
                <a:solidFill>
                  <a:srgbClr val="0070C0"/>
                </a:solidFill>
              </a:rPr>
              <a:t>V. 180: Schnelligkeit!</a:t>
            </a:r>
          </a:p>
          <a:p>
            <a:pPr marL="285750" indent="-285750">
              <a:buFont typeface="Arial" panose="020B0604020202020204" pitchFamily="34" charset="0"/>
              <a:buChar char="•"/>
            </a:pPr>
            <a:r>
              <a:rPr lang="de-DE" sz="2000" dirty="0">
                <a:solidFill>
                  <a:schemeClr val="accent2"/>
                </a:solidFill>
              </a:rPr>
              <a:t>V. 181: schreckliches Ungetüm!</a:t>
            </a:r>
          </a:p>
          <a:p>
            <a:pPr marL="285750" indent="-285750">
              <a:buFont typeface="Arial" panose="020B0604020202020204" pitchFamily="34" charset="0"/>
              <a:buChar char="•"/>
            </a:pPr>
            <a:r>
              <a:rPr lang="de-DE" sz="2000" dirty="0">
                <a:solidFill>
                  <a:schemeClr val="accent6"/>
                </a:solidFill>
              </a:rPr>
              <a:t>V. 182/183: unvorstellbaren Details</a:t>
            </a:r>
          </a:p>
        </p:txBody>
      </p:sp>
      <p:graphicFrame>
        <p:nvGraphicFramePr>
          <p:cNvPr id="7" name="Tabelle 7">
            <a:extLst>
              <a:ext uri="{FF2B5EF4-FFF2-40B4-BE49-F238E27FC236}">
                <a16:creationId xmlns:a16="http://schemas.microsoft.com/office/drawing/2014/main" id="{E15CD793-9E4F-5D7D-3F44-5F2FC3E3FEA1}"/>
              </a:ext>
            </a:extLst>
          </p:cNvPr>
          <p:cNvGraphicFramePr>
            <a:graphicFrameLocks noGrp="1"/>
          </p:cNvGraphicFramePr>
          <p:nvPr>
            <p:extLst>
              <p:ext uri="{D42A27DB-BD31-4B8C-83A1-F6EECF244321}">
                <p14:modId xmlns:p14="http://schemas.microsoft.com/office/powerpoint/2010/main" val="1154009431"/>
              </p:ext>
            </p:extLst>
          </p:nvPr>
        </p:nvGraphicFramePr>
        <p:xfrm>
          <a:off x="4772025" y="203866"/>
          <a:ext cx="7419975" cy="6448679"/>
        </p:xfrm>
        <a:graphic>
          <a:graphicData uri="http://schemas.openxmlformats.org/drawingml/2006/table">
            <a:tbl>
              <a:tblPr firstRow="1" bandRow="1">
                <a:tableStyleId>{5C22544A-7EE6-4342-B048-85BDC9FD1C3A}</a:tableStyleId>
              </a:tblPr>
              <a:tblGrid>
                <a:gridCol w="6694070">
                  <a:extLst>
                    <a:ext uri="{9D8B030D-6E8A-4147-A177-3AD203B41FA5}">
                      <a16:colId xmlns:a16="http://schemas.microsoft.com/office/drawing/2014/main" val="1533703801"/>
                    </a:ext>
                  </a:extLst>
                </a:gridCol>
                <a:gridCol w="725905">
                  <a:extLst>
                    <a:ext uri="{9D8B030D-6E8A-4147-A177-3AD203B41FA5}">
                      <a16:colId xmlns:a16="http://schemas.microsoft.com/office/drawing/2014/main" val="1904165157"/>
                    </a:ext>
                  </a:extLst>
                </a:gridCol>
              </a:tblGrid>
              <a:tr h="5728517">
                <a:tc>
                  <a:txBody>
                    <a:bodyPr/>
                    <a:lstStyle/>
                    <a:p>
                      <a:pPr marL="0" indent="0">
                        <a:lnSpc>
                          <a:spcPct val="130000"/>
                        </a:lnSpc>
                        <a:spcBef>
                          <a:spcPts val="0"/>
                        </a:spcBef>
                        <a:buNone/>
                      </a:pPr>
                      <a:endParaRPr lang="de-DE" sz="2800" b="0" baseline="-25000" dirty="0">
                        <a:solidFill>
                          <a:srgbClr val="000000"/>
                        </a:solidFill>
                        <a:latin typeface="Palatino Linotype" panose="02040502050505030304" pitchFamily="18" charset="0"/>
                      </a:endParaRPr>
                    </a:p>
                    <a:p>
                      <a:pPr marL="0" indent="0">
                        <a:lnSpc>
                          <a:spcPct val="130000"/>
                        </a:lnSpc>
                        <a:spcBef>
                          <a:spcPts val="0"/>
                        </a:spcBef>
                        <a:buNone/>
                      </a:pPr>
                      <a:endParaRPr lang="de-DE" sz="2800" b="0" baseline="-25000" dirty="0">
                        <a:solidFill>
                          <a:srgbClr val="000000"/>
                        </a:solidFill>
                        <a:latin typeface="Palatino Linotype" panose="02040502050505030304" pitchFamily="18" charset="0"/>
                      </a:endParaRPr>
                    </a:p>
                    <a:p>
                      <a:pPr marL="0" indent="0">
                        <a:lnSpc>
                          <a:spcPct val="160000"/>
                        </a:lnSpc>
                        <a:spcBef>
                          <a:spcPts val="0"/>
                        </a:spcBef>
                        <a:buNone/>
                      </a:pPr>
                      <a:r>
                        <a:rPr lang="la-Latn" sz="2800" b="0" baseline="-25000" dirty="0">
                          <a:solidFill>
                            <a:srgbClr val="000000"/>
                          </a:solidFill>
                          <a:latin typeface="Bahnschrift Light SemiCondensed" panose="020B0502040204020203" pitchFamily="34" charset="0"/>
                        </a:rPr>
                        <a:t>Extemplo Libyae magnas it Fama per</a:t>
                      </a:r>
                      <a:r>
                        <a:rPr lang="de-DE" sz="2800" b="0" baseline="-25000" dirty="0">
                          <a:solidFill>
                            <a:srgbClr val="000000"/>
                          </a:solidFill>
                          <a:latin typeface="Bahnschrift Light SemiCondensed" panose="020B0502040204020203" pitchFamily="34" charset="0"/>
                        </a:rPr>
                        <a:t> </a:t>
                      </a:r>
                      <a:r>
                        <a:rPr lang="la-Latn" sz="2800" b="0" baseline="-25000" dirty="0">
                          <a:solidFill>
                            <a:srgbClr val="000000"/>
                          </a:solidFill>
                          <a:latin typeface="Bahnschrift Light SemiCondensed" panose="020B0502040204020203" pitchFamily="34" charset="0"/>
                        </a:rPr>
                        <a:t>urbes,</a:t>
                      </a:r>
                    </a:p>
                    <a:p>
                      <a:pPr marL="0" indent="0">
                        <a:lnSpc>
                          <a:spcPct val="160000"/>
                        </a:lnSpc>
                        <a:spcBef>
                          <a:spcPts val="0"/>
                        </a:spcBef>
                        <a:buNone/>
                      </a:pPr>
                      <a:r>
                        <a:rPr lang="la-Latn" sz="2800" b="0" baseline="-25000" dirty="0">
                          <a:solidFill>
                            <a:srgbClr val="000000"/>
                          </a:solidFill>
                          <a:latin typeface="Bahnschrift Light SemiCondensed" panose="020B0502040204020203" pitchFamily="34" charset="0"/>
                        </a:rPr>
                        <a:t>Fama, malum qua non aliud velocius ullum:</a:t>
                      </a:r>
                    </a:p>
                    <a:p>
                      <a:pPr marL="0" indent="0">
                        <a:lnSpc>
                          <a:spcPct val="160000"/>
                        </a:lnSpc>
                        <a:spcBef>
                          <a:spcPts val="0"/>
                        </a:spcBef>
                        <a:buNone/>
                      </a:pPr>
                      <a:r>
                        <a:rPr lang="la-Latn" sz="2800" b="0" baseline="-25000" dirty="0">
                          <a:solidFill>
                            <a:srgbClr val="000000"/>
                          </a:solidFill>
                          <a:latin typeface="Bahnschrift Light SemiCondensed" panose="020B0502040204020203" pitchFamily="34" charset="0"/>
                        </a:rPr>
                        <a:t>mobilitate viget virisque adquirit eundo,</a:t>
                      </a:r>
                    </a:p>
                    <a:p>
                      <a:pPr marL="0" indent="0">
                        <a:lnSpc>
                          <a:spcPct val="160000"/>
                        </a:lnSpc>
                        <a:spcBef>
                          <a:spcPts val="0"/>
                        </a:spcBef>
                        <a:buNone/>
                      </a:pPr>
                      <a:r>
                        <a:rPr lang="la-Latn" sz="2800" b="0" baseline="-25000" dirty="0">
                          <a:solidFill>
                            <a:srgbClr val="000000"/>
                          </a:solidFill>
                          <a:latin typeface="Bahnschrift Light SemiCondensed" panose="020B0502040204020203" pitchFamily="34" charset="0"/>
                        </a:rPr>
                        <a:t>parva metu primo, mox sese attollit in auras</a:t>
                      </a:r>
                    </a:p>
                    <a:p>
                      <a:pPr marL="0" indent="0">
                        <a:lnSpc>
                          <a:spcPct val="160000"/>
                        </a:lnSpc>
                        <a:spcBef>
                          <a:spcPts val="0"/>
                        </a:spcBef>
                        <a:buNone/>
                      </a:pPr>
                      <a:r>
                        <a:rPr lang="la-Latn" sz="2800" b="0" baseline="-25000" dirty="0">
                          <a:solidFill>
                            <a:srgbClr val="000000"/>
                          </a:solidFill>
                          <a:latin typeface="Bahnschrift Light SemiCondensed" panose="020B0502040204020203" pitchFamily="34" charset="0"/>
                        </a:rPr>
                        <a:t>ingrediturque solo et caput inter nubila condit.</a:t>
                      </a:r>
                      <a:endParaRPr lang="de-DE" sz="2800" b="0" baseline="-25000" dirty="0">
                        <a:solidFill>
                          <a:srgbClr val="000000"/>
                        </a:solidFill>
                        <a:latin typeface="Bahnschrift Light SemiCondensed" panose="020B0502040204020203" pitchFamily="34" charset="0"/>
                      </a:endParaRPr>
                    </a:p>
                    <a:p>
                      <a:pPr marL="0" indent="0">
                        <a:lnSpc>
                          <a:spcPct val="160000"/>
                        </a:lnSpc>
                        <a:spcBef>
                          <a:spcPts val="0"/>
                        </a:spcBef>
                        <a:buNone/>
                      </a:pPr>
                      <a:r>
                        <a:rPr lang="la-Latn" sz="2800" b="0" baseline="-25000" dirty="0">
                          <a:solidFill>
                            <a:srgbClr val="000000"/>
                          </a:solidFill>
                          <a:latin typeface="Bahnschrift Light SemiCondensed" panose="020B0502040204020203" pitchFamily="34" charset="0"/>
                        </a:rPr>
                        <a:t>illam Terra parens ira inritata deorum</a:t>
                      </a:r>
                    </a:p>
                    <a:p>
                      <a:pPr marL="0" indent="0">
                        <a:lnSpc>
                          <a:spcPct val="160000"/>
                        </a:lnSpc>
                        <a:spcBef>
                          <a:spcPts val="0"/>
                        </a:spcBef>
                        <a:buNone/>
                      </a:pPr>
                      <a:r>
                        <a:rPr lang="la-Latn" sz="2800" b="0" baseline="-25000" dirty="0">
                          <a:solidFill>
                            <a:srgbClr val="000000"/>
                          </a:solidFill>
                          <a:latin typeface="Bahnschrift Light SemiCondensed" panose="020B0502040204020203" pitchFamily="34" charset="0"/>
                        </a:rPr>
                        <a:t>extremam, ut perhibent, Coeo Enceladoque sororem</a:t>
                      </a:r>
                    </a:p>
                    <a:p>
                      <a:pPr marL="0" indent="0">
                        <a:lnSpc>
                          <a:spcPct val="160000"/>
                        </a:lnSpc>
                        <a:spcBef>
                          <a:spcPts val="0"/>
                        </a:spcBef>
                        <a:buNone/>
                      </a:pPr>
                      <a:r>
                        <a:rPr lang="it-IT" sz="2800" b="1" baseline="-25000" dirty="0" err="1">
                          <a:solidFill>
                            <a:srgbClr val="0070C0"/>
                          </a:solidFill>
                          <a:latin typeface="Bahnschrift Light SemiCondensed" panose="020B0502040204020203" pitchFamily="34" charset="0"/>
                        </a:rPr>
                        <a:t>p</a:t>
                      </a:r>
                      <a:r>
                        <a:rPr lang="it-IT" sz="2800" b="0" baseline="-25000" dirty="0" err="1">
                          <a:solidFill>
                            <a:srgbClr val="0070C0"/>
                          </a:solidFill>
                          <a:latin typeface="Bahnschrift Light SemiCondensed" panose="020B0502040204020203" pitchFamily="34" charset="0"/>
                        </a:rPr>
                        <a:t>ro̅gĕnŭi̅t</a:t>
                      </a:r>
                      <a:r>
                        <a:rPr lang="it-IT" sz="2800" b="0" baseline="-25000" dirty="0">
                          <a:solidFill>
                            <a:srgbClr val="0070C0"/>
                          </a:solidFill>
                          <a:latin typeface="Bahnschrift Light SemiCondensed" panose="020B0502040204020203" pitchFamily="34" charset="0"/>
                        </a:rPr>
                        <a:t> </a:t>
                      </a:r>
                      <a:r>
                        <a:rPr lang="it-IT" sz="2800" b="1" baseline="-25000" dirty="0">
                          <a:solidFill>
                            <a:srgbClr val="0070C0"/>
                          </a:solidFill>
                          <a:latin typeface="Bahnschrift Light SemiCondensed" panose="020B0502040204020203" pitchFamily="34" charset="0"/>
                        </a:rPr>
                        <a:t>¦</a:t>
                      </a:r>
                      <a:r>
                        <a:rPr lang="it-IT" sz="2800" b="1" baseline="-25000" dirty="0" err="1">
                          <a:solidFill>
                            <a:srgbClr val="0070C0"/>
                          </a:solidFill>
                          <a:latin typeface="Bahnschrift Light SemiCondensed" panose="020B0502040204020203" pitchFamily="34" charset="0"/>
                        </a:rPr>
                        <a:t>p</a:t>
                      </a:r>
                      <a:r>
                        <a:rPr lang="it-IT" sz="2800" b="0" baseline="-25000" dirty="0" err="1">
                          <a:solidFill>
                            <a:srgbClr val="0070C0"/>
                          </a:solidFill>
                          <a:latin typeface="Bahnschrift Light SemiCondensed" panose="020B0502040204020203" pitchFamily="34" charset="0"/>
                        </a:rPr>
                        <a:t>ĕd</a:t>
                      </a:r>
                      <a:r>
                        <a:rPr lang="it-IT" sz="2800" b="1" baseline="-25000" dirty="0" err="1">
                          <a:solidFill>
                            <a:srgbClr val="0070C0"/>
                          </a:solidFill>
                          <a:latin typeface="Bahnschrift Light SemiCondensed" panose="020B0502040204020203" pitchFamily="34" charset="0"/>
                        </a:rPr>
                        <a:t>i</a:t>
                      </a:r>
                      <a:r>
                        <a:rPr lang="it-IT" sz="2800" b="0" baseline="-25000" dirty="0" err="1">
                          <a:solidFill>
                            <a:srgbClr val="0070C0"/>
                          </a:solidFill>
                          <a:latin typeface="Bahnschrift Light SemiCondensed" panose="020B0502040204020203" pitchFamily="34" charset="0"/>
                        </a:rPr>
                        <a:t>̆</a:t>
                      </a:r>
                      <a:r>
                        <a:rPr lang="it-IT" sz="2800" b="1" baseline="-25000" dirty="0" err="1">
                          <a:solidFill>
                            <a:srgbClr val="0070C0"/>
                          </a:solidFill>
                          <a:latin typeface="Bahnschrift Light SemiCondensed" panose="020B0502040204020203" pitchFamily="34" charset="0"/>
                        </a:rPr>
                        <a:t>bu̅s</a:t>
                      </a:r>
                      <a:r>
                        <a:rPr lang="it-IT" sz="2800" b="1" baseline="-25000" dirty="0">
                          <a:solidFill>
                            <a:srgbClr val="0070C0"/>
                          </a:solidFill>
                          <a:latin typeface="Bahnschrift Light SemiCondensed" panose="020B0502040204020203" pitchFamily="34" charset="0"/>
                        </a:rPr>
                        <a:t>¦</a:t>
                      </a:r>
                      <a:r>
                        <a:rPr lang="it-IT" sz="2800" b="0" baseline="-25000" dirty="0">
                          <a:solidFill>
                            <a:srgbClr val="0070C0"/>
                          </a:solidFill>
                          <a:latin typeface="Bahnschrift Light SemiCondensed" panose="020B0502040204020203" pitchFamily="34" charset="0"/>
                        </a:rPr>
                        <a:t> </a:t>
                      </a:r>
                      <a:r>
                        <a:rPr lang="it-IT" sz="2800" b="0" baseline="-25000" dirty="0" err="1">
                          <a:solidFill>
                            <a:srgbClr val="0070C0"/>
                          </a:solidFill>
                          <a:latin typeface="Bahnschrift Light SemiCondensed" panose="020B0502040204020203" pitchFamily="34" charset="0"/>
                        </a:rPr>
                        <a:t>cĕlĕrem</a:t>
                      </a:r>
                      <a:r>
                        <a:rPr lang="it-IT" sz="2800" b="0" baseline="-25000" dirty="0">
                          <a:solidFill>
                            <a:srgbClr val="0070C0"/>
                          </a:solidFill>
                          <a:latin typeface="Bahnschrift Light SemiCondensed" panose="020B0502040204020203" pitchFamily="34" charset="0"/>
                        </a:rPr>
                        <a:t>͜͞ et</a:t>
                      </a:r>
                      <a:r>
                        <a:rPr lang="it-IT" sz="2800" b="1" baseline="-25000" dirty="0">
                          <a:solidFill>
                            <a:srgbClr val="0070C0"/>
                          </a:solidFill>
                          <a:latin typeface="Bahnschrift Light SemiCondensed" panose="020B0502040204020203" pitchFamily="34" charset="0"/>
                        </a:rPr>
                        <a:t>¦</a:t>
                      </a:r>
                      <a:r>
                        <a:rPr lang="it-IT" sz="2800" b="0" baseline="-25000" dirty="0">
                          <a:solidFill>
                            <a:srgbClr val="0070C0"/>
                          </a:solidFill>
                          <a:latin typeface="Bahnschrift Light SemiCondensed" panose="020B0502040204020203" pitchFamily="34" charset="0"/>
                        </a:rPr>
                        <a:t> </a:t>
                      </a:r>
                      <a:r>
                        <a:rPr lang="it-IT" sz="2800" b="1" baseline="-25000" dirty="0" err="1">
                          <a:solidFill>
                            <a:srgbClr val="0070C0"/>
                          </a:solidFill>
                          <a:latin typeface="Bahnschrift Light SemiCondensed" panose="020B0502040204020203" pitchFamily="34" charset="0"/>
                        </a:rPr>
                        <a:t>p</a:t>
                      </a:r>
                      <a:r>
                        <a:rPr lang="it-IT" sz="2800" b="0" baseline="-25000" dirty="0" err="1">
                          <a:solidFill>
                            <a:srgbClr val="0070C0"/>
                          </a:solidFill>
                          <a:latin typeface="Bahnschrift Light SemiCondensed" panose="020B0502040204020203" pitchFamily="34" charset="0"/>
                        </a:rPr>
                        <a:t>e̅rni̅c</a:t>
                      </a:r>
                      <a:r>
                        <a:rPr lang="it-IT" sz="2800" b="1" baseline="-25000" dirty="0" err="1">
                          <a:solidFill>
                            <a:srgbClr val="0070C0"/>
                          </a:solidFill>
                          <a:latin typeface="Bahnschrift Light SemiCondensed" panose="020B0502040204020203" pitchFamily="34" charset="0"/>
                        </a:rPr>
                        <a:t>ĭbŭs</a:t>
                      </a:r>
                      <a:r>
                        <a:rPr lang="it-IT" sz="2800" b="1" baseline="-25000" dirty="0">
                          <a:solidFill>
                            <a:srgbClr val="0070C0"/>
                          </a:solidFill>
                          <a:latin typeface="Bahnschrift Light SemiCondensed" panose="020B0502040204020203" pitchFamily="34" charset="0"/>
                        </a:rPr>
                        <a:t> </a:t>
                      </a:r>
                      <a:r>
                        <a:rPr lang="it-IT" sz="2800" b="0" baseline="-25000" dirty="0" err="1">
                          <a:solidFill>
                            <a:srgbClr val="0070C0"/>
                          </a:solidFill>
                          <a:latin typeface="Bahnschrift Light SemiCondensed" panose="020B0502040204020203" pitchFamily="34" charset="0"/>
                        </a:rPr>
                        <a:t>a̅li</a:t>
                      </a:r>
                      <a:r>
                        <a:rPr lang="it-IT" sz="2800" b="0" baseline="-25000" dirty="0" err="1">
                          <a:solidFill>
                            <a:srgbClr val="0070C0"/>
                          </a:solidFill>
                          <a:latin typeface="Bahnschrift Light SemiCondensed" panose="020B0502040204020203" pitchFamily="34" charset="0"/>
                          <a:cs typeface="Calibri" panose="020F0502020204030204" pitchFamily="34" charset="0"/>
                        </a:rPr>
                        <a:t>͞</a:t>
                      </a:r>
                      <a:r>
                        <a:rPr lang="it-IT" sz="2800" b="0" baseline="-25000" dirty="0" err="1">
                          <a:solidFill>
                            <a:srgbClr val="0070C0"/>
                          </a:solidFill>
                          <a:latin typeface="Bahnschrift Light SemiCondensed" panose="020B0502040204020203" pitchFamily="34" charset="0"/>
                        </a:rPr>
                        <a:t>s</a:t>
                      </a:r>
                      <a:r>
                        <a:rPr lang="it-IT" sz="2800" b="0" baseline="-25000" dirty="0">
                          <a:solidFill>
                            <a:srgbClr val="000000"/>
                          </a:solidFill>
                          <a:latin typeface="Bahnschrift Light SemiCondensed" panose="020B0502040204020203" pitchFamily="34" charset="0"/>
                        </a:rPr>
                        <a:t>,</a:t>
                      </a:r>
                      <a:endParaRPr lang="it-IT" sz="2800" b="0" baseline="-25000" dirty="0">
                        <a:solidFill>
                          <a:schemeClr val="accent2"/>
                        </a:solidFill>
                        <a:latin typeface="Bahnschrift Light SemiCondensed" panose="020B0502040204020203" pitchFamily="34" charset="0"/>
                      </a:endParaRPr>
                    </a:p>
                    <a:p>
                      <a:pPr marL="0" indent="0">
                        <a:lnSpc>
                          <a:spcPct val="160000"/>
                        </a:lnSpc>
                        <a:spcBef>
                          <a:spcPts val="0"/>
                        </a:spcBef>
                        <a:buNone/>
                      </a:pPr>
                      <a:r>
                        <a:rPr lang="it-IT" sz="2800" b="0" baseline="-25000" dirty="0" err="1">
                          <a:solidFill>
                            <a:schemeClr val="accent2"/>
                          </a:solidFill>
                          <a:latin typeface="Bahnschrift Light SemiCondensed" panose="020B0502040204020203" pitchFamily="34" charset="0"/>
                        </a:rPr>
                        <a:t>m</a:t>
                      </a:r>
                      <a:r>
                        <a:rPr lang="it-IT" sz="2800" b="1" baseline="-25000" dirty="0" err="1">
                          <a:solidFill>
                            <a:schemeClr val="accent2"/>
                          </a:solidFill>
                          <a:latin typeface="Bahnschrift Light SemiCondensed" panose="020B0502040204020203" pitchFamily="34" charset="0"/>
                        </a:rPr>
                        <a:t>o</a:t>
                      </a:r>
                      <a:r>
                        <a:rPr lang="it-IT" sz="2800" b="0" baseline="-25000" dirty="0" err="1">
                          <a:solidFill>
                            <a:schemeClr val="accent2"/>
                          </a:solidFill>
                          <a:latin typeface="Bahnschrift Light SemiCondensed" panose="020B0502040204020203" pitchFamily="34" charset="0"/>
                        </a:rPr>
                        <a:t>͞nstr</a:t>
                      </a:r>
                      <a:r>
                        <a:rPr lang="it-IT" sz="2800" b="1" baseline="-25000" dirty="0" err="1">
                          <a:solidFill>
                            <a:schemeClr val="accent2"/>
                          </a:solidFill>
                          <a:latin typeface="Bahnschrift Light SemiCondensed" panose="020B0502040204020203" pitchFamily="34" charset="0"/>
                        </a:rPr>
                        <a:t>u</a:t>
                      </a:r>
                      <a:r>
                        <a:rPr lang="it-IT" sz="2800" b="0" baseline="-25000" dirty="0" err="1">
                          <a:solidFill>
                            <a:schemeClr val="accent2"/>
                          </a:solidFill>
                          <a:latin typeface="Bahnschrift Light SemiCondensed" panose="020B0502040204020203" pitchFamily="34" charset="0"/>
                        </a:rPr>
                        <a:t>m</a:t>
                      </a:r>
                      <a:r>
                        <a:rPr lang="it-IT" sz="2800" b="0" baseline="-25000" dirty="0">
                          <a:solidFill>
                            <a:schemeClr val="accent2"/>
                          </a:solidFill>
                          <a:latin typeface="Bahnschrift Light SemiCondensed" panose="020B0502040204020203" pitchFamily="34" charset="0"/>
                        </a:rPr>
                        <a:t>͜͞ </a:t>
                      </a:r>
                      <a:r>
                        <a:rPr lang="it-IT" sz="2800" b="0" baseline="-25000" dirty="0" err="1">
                          <a:solidFill>
                            <a:schemeClr val="accent2"/>
                          </a:solidFill>
                          <a:latin typeface="Bahnschrift Light SemiCondensed" panose="020B0502040204020203" pitchFamily="34" charset="0"/>
                        </a:rPr>
                        <a:t>h</a:t>
                      </a:r>
                      <a:r>
                        <a:rPr lang="it-IT" sz="2800" b="1" baseline="-25000" dirty="0" err="1">
                          <a:solidFill>
                            <a:schemeClr val="accent2"/>
                          </a:solidFill>
                          <a:latin typeface="Bahnschrift Light SemiCondensed" panose="020B0502040204020203" pitchFamily="34" charset="0"/>
                        </a:rPr>
                        <a:t>o</a:t>
                      </a:r>
                      <a:r>
                        <a:rPr lang="it-IT" sz="2800" b="0" baseline="-25000" dirty="0" err="1">
                          <a:solidFill>
                            <a:schemeClr val="accent2"/>
                          </a:solidFill>
                          <a:latin typeface="Bahnschrift Light SemiCondensed" panose="020B0502040204020203" pitchFamily="34" charset="0"/>
                        </a:rPr>
                        <a:t>rr</a:t>
                      </a:r>
                      <a:r>
                        <a:rPr lang="de-DE" sz="2800" b="0" baseline="-25000" dirty="0">
                          <a:solidFill>
                            <a:schemeClr val="accent2"/>
                          </a:solidFill>
                          <a:latin typeface="Bahnschrift Light SemiCondensed" panose="020B0502040204020203" pitchFamily="34" charset="0"/>
                        </a:rPr>
                        <a:t>e̅</a:t>
                      </a:r>
                      <a:r>
                        <a:rPr lang="it-IT" sz="2800" b="0" baseline="-25000" dirty="0" err="1">
                          <a:solidFill>
                            <a:schemeClr val="accent2"/>
                          </a:solidFill>
                          <a:latin typeface="Bahnschrift Light SemiCondensed" panose="020B0502040204020203" pitchFamily="34" charset="0"/>
                        </a:rPr>
                        <a:t>nd</a:t>
                      </a:r>
                      <a:r>
                        <a:rPr lang="it-IT" sz="2800" b="1" baseline="-25000" dirty="0" err="1">
                          <a:solidFill>
                            <a:schemeClr val="accent2"/>
                          </a:solidFill>
                          <a:latin typeface="Bahnschrift Light SemiCondensed" panose="020B0502040204020203" pitchFamily="34" charset="0"/>
                        </a:rPr>
                        <a:t>u</a:t>
                      </a:r>
                      <a:r>
                        <a:rPr lang="it-IT" sz="2800" b="0" baseline="-25000" dirty="0" err="1">
                          <a:solidFill>
                            <a:schemeClr val="accent2"/>
                          </a:solidFill>
                          <a:latin typeface="Bahnschrift Light SemiCondensed" panose="020B0502040204020203" pitchFamily="34" charset="0"/>
                        </a:rPr>
                        <a:t>m</a:t>
                      </a:r>
                      <a:r>
                        <a:rPr lang="it-IT" sz="2800" b="0" baseline="-25000" dirty="0">
                          <a:solidFill>
                            <a:schemeClr val="accent2"/>
                          </a:solidFill>
                          <a:latin typeface="Bahnschrift Light SemiCondensed" panose="020B0502040204020203" pitchFamily="34" charset="0"/>
                        </a:rPr>
                        <a:t>͜͞ </a:t>
                      </a:r>
                      <a:r>
                        <a:rPr lang="it-IT" sz="2800" b="0" baseline="-25000" dirty="0" err="1">
                          <a:solidFill>
                            <a:schemeClr val="accent2"/>
                          </a:solidFill>
                          <a:latin typeface="Bahnschrift Light SemiCondensed" panose="020B0502040204020203" pitchFamily="34" charset="0"/>
                        </a:rPr>
                        <a:t>ing</a:t>
                      </a:r>
                      <a:r>
                        <a:rPr lang="de-DE" sz="2800" b="0" baseline="-25000" dirty="0">
                          <a:solidFill>
                            <a:schemeClr val="accent2"/>
                          </a:solidFill>
                          <a:latin typeface="Bahnschrift Light SemiCondensed" panose="020B0502040204020203" pitchFamily="34" charset="0"/>
                        </a:rPr>
                        <a:t>e̅</a:t>
                      </a:r>
                      <a:r>
                        <a:rPr lang="it-IT" sz="2800" b="0" baseline="-25000" dirty="0">
                          <a:solidFill>
                            <a:schemeClr val="accent2"/>
                          </a:solidFill>
                          <a:latin typeface="Bahnschrift Light SemiCondensed" panose="020B0502040204020203" pitchFamily="34" charset="0"/>
                        </a:rPr>
                        <a:t>ns</a:t>
                      </a:r>
                      <a:r>
                        <a:rPr lang="it-IT" sz="2800" b="0" baseline="-25000" dirty="0">
                          <a:solidFill>
                            <a:srgbClr val="000000"/>
                          </a:solidFill>
                          <a:latin typeface="Bahnschrift Light SemiCondensed" panose="020B0502040204020203" pitchFamily="34" charset="0"/>
                        </a:rPr>
                        <a:t>, </a:t>
                      </a:r>
                      <a:r>
                        <a:rPr lang="it-IT" sz="2800" b="0" baseline="-25000" dirty="0" err="1">
                          <a:solidFill>
                            <a:srgbClr val="000000"/>
                          </a:solidFill>
                          <a:latin typeface="Bahnschrift Light SemiCondensed" panose="020B0502040204020203" pitchFamily="34" charset="0"/>
                        </a:rPr>
                        <a:t>cu͞i</a:t>
                      </a:r>
                      <a:r>
                        <a:rPr lang="it-IT" sz="2800" b="0" baseline="-25000" dirty="0">
                          <a:solidFill>
                            <a:srgbClr val="000000"/>
                          </a:solidFill>
                          <a:latin typeface="Bahnschrift Light SemiCondensed" panose="020B0502040204020203" pitchFamily="34" charset="0"/>
                        </a:rPr>
                        <a:t> </a:t>
                      </a:r>
                      <a:r>
                        <a:rPr lang="la-Latn" sz="2800" b="0" baseline="-25000" dirty="0">
                          <a:solidFill>
                            <a:srgbClr val="000000"/>
                          </a:solidFill>
                          <a:latin typeface="Bahnschrift Light SemiCondensed" panose="020B0502040204020203" pitchFamily="34" charset="0"/>
                        </a:rPr>
                        <a:t>quot sunt corpore plumae,</a:t>
                      </a:r>
                    </a:p>
                    <a:p>
                      <a:pPr marL="0" indent="0">
                        <a:lnSpc>
                          <a:spcPct val="160000"/>
                        </a:lnSpc>
                        <a:spcBef>
                          <a:spcPts val="0"/>
                        </a:spcBef>
                        <a:spcAft>
                          <a:spcPts val="800"/>
                        </a:spcAft>
                        <a:buNone/>
                      </a:pPr>
                      <a:r>
                        <a:rPr lang="la-Latn" sz="2800" b="1" baseline="-25000" dirty="0">
                          <a:solidFill>
                            <a:schemeClr val="accent6"/>
                          </a:solidFill>
                          <a:latin typeface="Bahnschrift Light SemiCondensed" panose="020B0502040204020203" pitchFamily="34" charset="0"/>
                        </a:rPr>
                        <a:t>t͞ot </a:t>
                      </a:r>
                      <a:r>
                        <a:rPr lang="la-Latn" sz="2800" b="0" baseline="-25000" dirty="0">
                          <a:solidFill>
                            <a:schemeClr val="accent6"/>
                          </a:solidFill>
                          <a:latin typeface="Bahnschrift Light SemiCondensed" panose="020B0502040204020203" pitchFamily="34" charset="0"/>
                        </a:rPr>
                        <a:t>vĭgĭl</a:t>
                      </a:r>
                      <a:r>
                        <a:rPr lang="la-Latn" sz="2800" b="0" baseline="-25000" dirty="0">
                          <a:solidFill>
                            <a:schemeClr val="accent6"/>
                          </a:solidFill>
                          <a:latin typeface="Bahnschrift Light SemiCondensed" panose="020B0502040204020203" pitchFamily="34" charset="0"/>
                          <a:cs typeface="Calibri" panose="020F0502020204030204" pitchFamily="34" charset="0"/>
                        </a:rPr>
                        <a:t>͞</a:t>
                      </a:r>
                      <a:r>
                        <a:rPr lang="la-Latn" sz="2800" b="0" baseline="-25000" dirty="0">
                          <a:solidFill>
                            <a:schemeClr val="accent6"/>
                          </a:solidFill>
                          <a:latin typeface="Bahnschrift Light SemiCondensed" panose="020B0502040204020203" pitchFamily="34" charset="0"/>
                        </a:rPr>
                        <a:t>es </a:t>
                      </a:r>
                      <a:r>
                        <a:rPr lang="la-Latn" sz="2800" b="1" baseline="-25000" dirty="0">
                          <a:solidFill>
                            <a:schemeClr val="accent6"/>
                          </a:solidFill>
                          <a:latin typeface="Bahnschrift Light SemiCondensed" panose="020B0502040204020203" pitchFamily="34" charset="0"/>
                        </a:rPr>
                        <a:t>¦</a:t>
                      </a:r>
                      <a:r>
                        <a:rPr lang="de-DE" sz="2800" b="0" baseline="-25000" dirty="0" err="1">
                          <a:solidFill>
                            <a:schemeClr val="accent6"/>
                          </a:solidFill>
                          <a:latin typeface="Bahnschrift Light SemiCondensed" panose="020B0502040204020203" pitchFamily="34" charset="0"/>
                        </a:rPr>
                        <a:t>o</a:t>
                      </a:r>
                      <a:r>
                        <a:rPr lang="de-DE" sz="2800" b="0" baseline="-25000" dirty="0" err="1">
                          <a:solidFill>
                            <a:schemeClr val="accent6"/>
                          </a:solidFill>
                          <a:latin typeface="Bahnschrift Light SemiCondensed" panose="020B0502040204020203" pitchFamily="34" charset="0"/>
                          <a:cs typeface="Calibri" panose="020F0502020204030204" pitchFamily="34" charset="0"/>
                        </a:rPr>
                        <a:t>̆</a:t>
                      </a:r>
                      <a:r>
                        <a:rPr lang="de-DE" sz="2800" b="0" baseline="-25000" dirty="0" err="1">
                          <a:solidFill>
                            <a:schemeClr val="accent6"/>
                          </a:solidFill>
                          <a:latin typeface="Bahnschrift Light SemiCondensed" panose="020B0502040204020203" pitchFamily="34" charset="0"/>
                        </a:rPr>
                        <a:t>cu</a:t>
                      </a:r>
                      <a:r>
                        <a:rPr lang="de-DE" sz="2800" b="0" baseline="-25000" dirty="0" err="1">
                          <a:solidFill>
                            <a:schemeClr val="accent6"/>
                          </a:solidFill>
                          <a:latin typeface="Bahnschrift Light SemiCondensed" panose="020B0502040204020203" pitchFamily="34" charset="0"/>
                          <a:cs typeface="Calibri" panose="020F0502020204030204" pitchFamily="34" charset="0"/>
                        </a:rPr>
                        <a:t>̆</a:t>
                      </a:r>
                      <a:r>
                        <a:rPr lang="de-DE" sz="2800" b="0" baseline="-25000" dirty="0" err="1">
                          <a:solidFill>
                            <a:schemeClr val="accent6"/>
                          </a:solidFill>
                          <a:latin typeface="Bahnschrift Light SemiCondensed" panose="020B0502040204020203" pitchFamily="34" charset="0"/>
                        </a:rPr>
                        <a:t>li</a:t>
                      </a:r>
                      <a:r>
                        <a:rPr lang="de-DE" sz="2800" b="0" baseline="-25000" dirty="0">
                          <a:solidFill>
                            <a:schemeClr val="accent6"/>
                          </a:solidFill>
                          <a:latin typeface="Bahnschrift Light SemiCondensed" panose="020B0502040204020203" pitchFamily="34" charset="0"/>
                          <a:cs typeface="Calibri" panose="020F0502020204030204" pitchFamily="34" charset="0"/>
                        </a:rPr>
                        <a:t>͞</a:t>
                      </a:r>
                      <a:r>
                        <a:rPr lang="la-Latn" sz="2800" b="0" baseline="-25000" dirty="0">
                          <a:solidFill>
                            <a:schemeClr val="accent6"/>
                          </a:solidFill>
                          <a:latin typeface="Bahnschrift Light SemiCondensed" panose="020B0502040204020203" pitchFamily="34" charset="0"/>
                        </a:rPr>
                        <a:t> </a:t>
                      </a:r>
                      <a:r>
                        <a:rPr lang="la-Latn" sz="2800" b="1" baseline="-25000" dirty="0">
                          <a:solidFill>
                            <a:schemeClr val="accent6"/>
                          </a:solidFill>
                          <a:latin typeface="Bahnschrift Light SemiCondensed" panose="020B0502040204020203" pitchFamily="34" charset="0"/>
                        </a:rPr>
                        <a:t>¦</a:t>
                      </a:r>
                      <a:r>
                        <a:rPr lang="la-Latn" sz="2800" b="0" u="sng" baseline="-25000" dirty="0">
                          <a:solidFill>
                            <a:schemeClr val="accent6"/>
                          </a:solidFill>
                          <a:latin typeface="Bahnschrift Light SemiCondensed" panose="020B0502040204020203" pitchFamily="34" charset="0"/>
                        </a:rPr>
                        <a:t>s</a:t>
                      </a:r>
                      <a:r>
                        <a:rPr lang="de-DE" sz="2800" b="0" u="sng" baseline="-25000" dirty="0">
                          <a:solidFill>
                            <a:schemeClr val="accent6"/>
                          </a:solidFill>
                          <a:latin typeface="Bahnschrift Light SemiCondensed" panose="020B0502040204020203" pitchFamily="34" charset="0"/>
                        </a:rPr>
                        <a:t>u̅</a:t>
                      </a:r>
                      <a:r>
                        <a:rPr lang="la-Latn" sz="2800" b="0" u="sng" baseline="-25000" dirty="0">
                          <a:solidFill>
                            <a:schemeClr val="accent6"/>
                          </a:solidFill>
                          <a:latin typeface="Bahnschrift Light SemiCondensed" panose="020B0502040204020203" pitchFamily="34" charset="0"/>
                        </a:rPr>
                        <a:t>bt</a:t>
                      </a:r>
                      <a:r>
                        <a:rPr lang="de-DE" sz="2800" b="0" u="sng" baseline="-25000" dirty="0">
                          <a:solidFill>
                            <a:schemeClr val="accent6"/>
                          </a:solidFill>
                          <a:latin typeface="Bahnschrift Light SemiCondensed" panose="020B0502040204020203" pitchFamily="34" charset="0"/>
                        </a:rPr>
                        <a:t>e̅</a:t>
                      </a:r>
                      <a:r>
                        <a:rPr lang="la-Latn" sz="2800" b="0" u="sng" baseline="-25000" dirty="0">
                          <a:solidFill>
                            <a:schemeClr val="accent6"/>
                          </a:solidFill>
                          <a:latin typeface="Bahnschrift Light SemiCondensed" panose="020B0502040204020203" pitchFamily="34" charset="0"/>
                        </a:rPr>
                        <a:t>r </a:t>
                      </a:r>
                      <a:r>
                        <a:rPr lang="la-Latn" sz="2800" b="1" baseline="-25000" dirty="0">
                          <a:solidFill>
                            <a:schemeClr val="accent6"/>
                          </a:solidFill>
                          <a:latin typeface="Bahnschrift Light SemiCondensed" panose="020B0502040204020203" pitchFamily="34" charset="0"/>
                        </a:rPr>
                        <a:t>¦</a:t>
                      </a:r>
                      <a:r>
                        <a:rPr lang="la-Latn" sz="2800" b="0" baseline="-25000" dirty="0">
                          <a:solidFill>
                            <a:schemeClr val="accent6"/>
                          </a:solidFill>
                          <a:latin typeface="Bahnschrift Light SemiCondensed" panose="020B0502040204020203" pitchFamily="34" charset="0"/>
                        </a:rPr>
                        <a:t>– m͞i</a:t>
                      </a:r>
                      <a:r>
                        <a:rPr lang="de-DE" sz="2800" b="0" baseline="-25000" dirty="0" err="1">
                          <a:solidFill>
                            <a:schemeClr val="accent6"/>
                          </a:solidFill>
                          <a:latin typeface="Bahnschrift Light SemiCondensed" panose="020B0502040204020203" pitchFamily="34" charset="0"/>
                          <a:cs typeface="Calibri" panose="020F0502020204030204" pitchFamily="34" charset="0"/>
                        </a:rPr>
                        <a:t>ra̅b</a:t>
                      </a:r>
                      <a:r>
                        <a:rPr lang="la-Latn" sz="2800" b="0" baseline="-25000" dirty="0">
                          <a:solidFill>
                            <a:schemeClr val="accent6"/>
                          </a:solidFill>
                          <a:latin typeface="Bahnschrift Light SemiCondensed" panose="020B0502040204020203" pitchFamily="34" charset="0"/>
                          <a:cs typeface="Calibri" panose="020F0502020204030204" pitchFamily="34" charset="0"/>
                        </a:rPr>
                        <a:t>ĭle</a:t>
                      </a:r>
                      <a:r>
                        <a:rPr lang="la-Latn" sz="2800" b="0" baseline="-25000" dirty="0">
                          <a:solidFill>
                            <a:schemeClr val="accent6"/>
                          </a:solidFill>
                          <a:latin typeface="Bahnschrift Light SemiCondensed" panose="020B0502040204020203" pitchFamily="34" charset="0"/>
                        </a:rPr>
                        <a:t>̆ di͞</a:t>
                      </a:r>
                      <a:r>
                        <a:rPr lang="la-Latn" sz="2800" b="0" baseline="-25000" dirty="0">
                          <a:solidFill>
                            <a:schemeClr val="accent6"/>
                          </a:solidFill>
                          <a:latin typeface="Bahnschrift Light SemiCondensed" panose="020B0502040204020203" pitchFamily="34" charset="0"/>
                          <a:cs typeface="Calibri" panose="020F0502020204030204" pitchFamily="34" charset="0"/>
                        </a:rPr>
                        <a:t>c</a:t>
                      </a:r>
                      <a:r>
                        <a:rPr lang="de-DE" sz="2800" b="0" baseline="-25000" dirty="0">
                          <a:solidFill>
                            <a:schemeClr val="accent6"/>
                          </a:solidFill>
                          <a:latin typeface="Bahnschrift Light SemiCondensed" panose="020B0502040204020203" pitchFamily="34" charset="0"/>
                          <a:cs typeface="Calibri" panose="020F0502020204030204" pitchFamily="34" charset="0"/>
                        </a:rPr>
                        <a:t>tu̅ </a:t>
                      </a:r>
                      <a:r>
                        <a:rPr lang="de-DE" sz="2800" baseline="-25000" dirty="0">
                          <a:solidFill>
                            <a:schemeClr val="accent6"/>
                          </a:solidFill>
                          <a:latin typeface="Bahnschrift Light SemiCondensed" panose="020B0502040204020203" pitchFamily="34" charset="0"/>
                          <a:cs typeface="Calibri" panose="020F0502020204030204" pitchFamily="34" charset="0"/>
                        </a:rPr>
                        <a:t>– </a:t>
                      </a:r>
                      <a:r>
                        <a:rPr lang="de-DE" sz="2800" b="0" baseline="-25000" dirty="0">
                          <a:solidFill>
                            <a:schemeClr val="accent6"/>
                          </a:solidFill>
                          <a:latin typeface="Bahnschrift Light SemiCondensed" panose="020B0502040204020203" pitchFamily="34" charset="0"/>
                        </a:rPr>
                        <a:t>  </a:t>
                      </a:r>
                    </a:p>
                    <a:p>
                      <a:pPr marL="0" indent="0">
                        <a:lnSpc>
                          <a:spcPct val="110000"/>
                        </a:lnSpc>
                        <a:spcBef>
                          <a:spcPts val="0"/>
                        </a:spcBef>
                        <a:spcAft>
                          <a:spcPts val="800"/>
                        </a:spcAft>
                        <a:buNone/>
                      </a:pPr>
                      <a:r>
                        <a:rPr lang="la-Latn" sz="2800" b="1" baseline="-25000" dirty="0">
                          <a:solidFill>
                            <a:schemeClr val="accent6"/>
                          </a:solidFill>
                          <a:latin typeface="Bahnschrift Light SemiCondensed" panose="020B0502040204020203" pitchFamily="34" charset="0"/>
                        </a:rPr>
                        <a:t>t͞ot </a:t>
                      </a:r>
                      <a:r>
                        <a:rPr lang="la-Latn" sz="2800" b="0" baseline="-25000" dirty="0">
                          <a:solidFill>
                            <a:schemeClr val="accent6"/>
                          </a:solidFill>
                          <a:latin typeface="Bahnschrift Light SemiCondensed" panose="020B0502040204020203" pitchFamily="34" charset="0"/>
                        </a:rPr>
                        <a:t>li͞ngu͞ae,</a:t>
                      </a:r>
                      <a:r>
                        <a:rPr lang="la-Latn" sz="2800" b="1" baseline="-25000" dirty="0">
                          <a:solidFill>
                            <a:schemeClr val="accent6"/>
                          </a:solidFill>
                          <a:latin typeface="Bahnschrift Light SemiCondensed" panose="020B0502040204020203" pitchFamily="34" charset="0"/>
                        </a:rPr>
                        <a:t>¦</a:t>
                      </a:r>
                      <a:r>
                        <a:rPr lang="la-Latn" sz="2800" b="0" baseline="-25000" dirty="0">
                          <a:solidFill>
                            <a:schemeClr val="accent6"/>
                          </a:solidFill>
                          <a:latin typeface="Bahnschrift Light SemiCondensed" panose="020B0502040204020203" pitchFamily="34" charset="0"/>
                        </a:rPr>
                        <a:t> </a:t>
                      </a:r>
                      <a:r>
                        <a:rPr lang="la-Latn" sz="2800" b="1" baseline="-25000" dirty="0">
                          <a:solidFill>
                            <a:schemeClr val="accent6"/>
                          </a:solidFill>
                          <a:latin typeface="Bahnschrift Light SemiCondensed" panose="020B0502040204020203" pitchFamily="34" charset="0"/>
                        </a:rPr>
                        <a:t>tŏt</a:t>
                      </a:r>
                      <a:r>
                        <a:rPr lang="la-Latn" sz="2800" b="0" baseline="-25000" dirty="0">
                          <a:solidFill>
                            <a:schemeClr val="accent6"/>
                          </a:solidFill>
                          <a:latin typeface="Bahnschrift Light SemiCondensed" panose="020B0502040204020203" pitchFamily="34" charset="0"/>
                        </a:rPr>
                        <a:t>ĭdem͜͞ oră </a:t>
                      </a:r>
                      <a:r>
                        <a:rPr lang="la-Latn" sz="2800" b="1" baseline="-25000" dirty="0">
                          <a:solidFill>
                            <a:schemeClr val="accent6"/>
                          </a:solidFill>
                          <a:latin typeface="Bahnschrift Light SemiCondensed" panose="020B0502040204020203" pitchFamily="34" charset="0"/>
                        </a:rPr>
                        <a:t>¦</a:t>
                      </a:r>
                      <a:r>
                        <a:rPr lang="la-Latn" sz="2800" b="0" baseline="-25000" dirty="0">
                          <a:solidFill>
                            <a:schemeClr val="accent6"/>
                          </a:solidFill>
                          <a:latin typeface="Bahnschrift Light SemiCondensed" panose="020B0502040204020203" pitchFamily="34" charset="0"/>
                        </a:rPr>
                        <a:t>sŏn</a:t>
                      </a:r>
                      <a:r>
                        <a:rPr lang="la-Latn" sz="2800" b="0" baseline="-25000" dirty="0">
                          <a:solidFill>
                            <a:schemeClr val="accent6"/>
                          </a:solidFill>
                          <a:latin typeface="Bahnschrift Light SemiCondensed" panose="020B0502040204020203" pitchFamily="34" charset="0"/>
                          <a:cs typeface="Calibri" panose="020F0502020204030204" pitchFamily="34" charset="0"/>
                        </a:rPr>
                        <a:t>͞</a:t>
                      </a:r>
                      <a:r>
                        <a:rPr lang="la-Latn" sz="2800" b="0" baseline="-25000" dirty="0">
                          <a:solidFill>
                            <a:schemeClr val="accent6"/>
                          </a:solidFill>
                          <a:latin typeface="Bahnschrift Light SemiCondensed" panose="020B0502040204020203" pitchFamily="34" charset="0"/>
                        </a:rPr>
                        <a:t>ant,</a:t>
                      </a:r>
                      <a:r>
                        <a:rPr lang="la-Latn" sz="2800" b="1" baseline="-25000" dirty="0">
                          <a:solidFill>
                            <a:schemeClr val="accent6"/>
                          </a:solidFill>
                          <a:latin typeface="Bahnschrift Light SemiCondensed" panose="020B0502040204020203" pitchFamily="34" charset="0"/>
                        </a:rPr>
                        <a:t>¦</a:t>
                      </a:r>
                      <a:r>
                        <a:rPr lang="la-Latn" sz="2800" b="0" baseline="-25000" dirty="0">
                          <a:solidFill>
                            <a:schemeClr val="accent6"/>
                          </a:solidFill>
                          <a:latin typeface="Bahnschrift Light SemiCondensed" panose="020B0502040204020203" pitchFamily="34" charset="0"/>
                        </a:rPr>
                        <a:t> </a:t>
                      </a:r>
                      <a:r>
                        <a:rPr lang="la-Latn" sz="2800" b="1" baseline="-25000" dirty="0">
                          <a:solidFill>
                            <a:schemeClr val="accent6"/>
                          </a:solidFill>
                          <a:latin typeface="Bahnschrift Light SemiCondensed" panose="020B0502040204020203" pitchFamily="34" charset="0"/>
                        </a:rPr>
                        <a:t>t͞ot¦</a:t>
                      </a:r>
                      <a:r>
                        <a:rPr lang="la-Latn" sz="2800" b="0" baseline="-25000" dirty="0">
                          <a:solidFill>
                            <a:schemeClr val="accent6"/>
                          </a:solidFill>
                          <a:latin typeface="Bahnschrift Light SemiCondensed" panose="020B0502040204020203" pitchFamily="34" charset="0"/>
                        </a:rPr>
                        <a:t> su͞brĭgĭt a͞uri</a:t>
                      </a:r>
                      <a:r>
                        <a:rPr lang="la-Latn" sz="2800" b="0" baseline="-25000" dirty="0">
                          <a:solidFill>
                            <a:schemeClr val="accent6"/>
                          </a:solidFill>
                          <a:latin typeface="Bahnschrift Light SemiCondensed" panose="020B0502040204020203" pitchFamily="34" charset="0"/>
                          <a:cs typeface="Calibri" panose="020F0502020204030204" pitchFamily="34" charset="0"/>
                        </a:rPr>
                        <a:t>͞</a:t>
                      </a:r>
                      <a:r>
                        <a:rPr lang="la-Latn" sz="2800" b="0" baseline="-25000" dirty="0">
                          <a:solidFill>
                            <a:schemeClr val="accent6"/>
                          </a:solidFill>
                          <a:latin typeface="Bahnschrift Light SemiCondensed" panose="020B0502040204020203" pitchFamily="34" charset="0"/>
                        </a:rPr>
                        <a:t>s.</a:t>
                      </a:r>
                      <a:endParaRPr lang="de-DE" sz="2800" b="0" baseline="-25000" dirty="0">
                        <a:solidFill>
                          <a:schemeClr val="accent6"/>
                        </a:solidFill>
                        <a:latin typeface="Bahnschrift Light SemiCondensed" panose="020B0502040204020203" pitchFamily="34" charset="0"/>
                      </a:endParaRPr>
                    </a:p>
                    <a:p>
                      <a:pPr marL="0" algn="l" defTabSz="914400" rtl="0" eaLnBrk="1" latinLnBrk="0" hangingPunct="1"/>
                      <a:endParaRPr lang="de-DE" sz="2800" b="0" kern="1200" baseline="-25000" dirty="0">
                        <a:solidFill>
                          <a:schemeClr val="accent4">
                            <a:lumMod val="75000"/>
                          </a:schemeClr>
                        </a:solidFill>
                        <a:effectLst/>
                        <a:latin typeface="Palatino Linotype" panose="02040502050505030304" pitchFamily="18" charset="0"/>
                        <a:ea typeface="+mn-ea"/>
                        <a:cs typeface="+mn-cs"/>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lnSpc>
                          <a:spcPct val="150000"/>
                        </a:lnSpc>
                        <a:spcBef>
                          <a:spcPts val="0"/>
                        </a:spcBef>
                        <a:buNone/>
                      </a:pPr>
                      <a:endParaRPr lang="de-DE" sz="2800" b="0" kern="1200" baseline="-25000" dirty="0">
                        <a:solidFill>
                          <a:srgbClr val="00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rgbClr val="00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rgbClr val="00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rgbClr val="00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r>
                        <a:rPr lang="de-DE" sz="2800" b="0" kern="1200" baseline="-25000" dirty="0">
                          <a:solidFill>
                            <a:srgbClr val="000000"/>
                          </a:solidFill>
                          <a:latin typeface="Palatino Linotype" panose="02040502050505030304" pitchFamily="18" charset="0"/>
                          <a:ea typeface="+mn-ea"/>
                          <a:cs typeface="+mn-cs"/>
                        </a:rPr>
                        <a:t>175</a:t>
                      </a:r>
                    </a:p>
                    <a:p>
                      <a:pPr marL="0" indent="0" algn="l" defTabSz="914400" rtl="0" eaLnBrk="1" latinLnBrk="0" hangingPunct="1">
                        <a:lnSpc>
                          <a:spcPct val="150000"/>
                        </a:lnSpc>
                        <a:spcBef>
                          <a:spcPts val="0"/>
                        </a:spcBef>
                        <a:buNone/>
                      </a:pPr>
                      <a:endParaRPr lang="de-DE" sz="2800" b="0" kern="1200" baseline="-25000" dirty="0">
                        <a:solidFill>
                          <a:srgbClr val="00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rgbClr val="00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rgbClr val="00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rgbClr val="00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r>
                        <a:rPr lang="de-DE" sz="2800" b="0" kern="1200" baseline="-25000" dirty="0">
                          <a:solidFill>
                            <a:srgbClr val="000000"/>
                          </a:solidFill>
                          <a:latin typeface="Palatino Linotype" panose="02040502050505030304" pitchFamily="18" charset="0"/>
                          <a:ea typeface="+mn-ea"/>
                          <a:cs typeface="+mn-cs"/>
                        </a:rPr>
                        <a:t>180</a:t>
                      </a:r>
                    </a:p>
                    <a:p>
                      <a:pPr marL="0" indent="0" algn="l" defTabSz="914400" rtl="0" eaLnBrk="1" latinLnBrk="0" hangingPunct="1">
                        <a:lnSpc>
                          <a:spcPct val="150000"/>
                        </a:lnSpc>
                        <a:spcBef>
                          <a:spcPts val="0"/>
                        </a:spcBef>
                        <a:buNone/>
                      </a:pPr>
                      <a:endParaRPr lang="de-DE" sz="2800" b="0" kern="1200" baseline="-25000" dirty="0">
                        <a:solidFill>
                          <a:srgbClr val="00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rgbClr val="00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rgbClr val="00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rgbClr val="000000"/>
                        </a:solidFill>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rgbClr val="000000"/>
                        </a:solidFill>
                        <a:latin typeface="Palatino Linotype" panose="02040502050505030304" pitchFamily="18"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6609743"/>
                  </a:ext>
                </a:extLst>
              </a:tr>
            </a:tbl>
          </a:graphicData>
        </a:graphic>
      </p:graphicFrame>
    </p:spTree>
    <p:extLst>
      <p:ext uri="{BB962C8B-B14F-4D97-AF65-F5344CB8AC3E}">
        <p14:creationId xmlns:p14="http://schemas.microsoft.com/office/powerpoint/2010/main" val="368086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AAAD4-C190-770C-D1A1-D34A0DECD005}"/>
              </a:ext>
            </a:extLst>
          </p:cNvPr>
          <p:cNvSpPr>
            <a:spLocks noGrp="1"/>
          </p:cNvSpPr>
          <p:nvPr>
            <p:ph type="title"/>
          </p:nvPr>
        </p:nvSpPr>
        <p:spPr>
          <a:xfrm>
            <a:off x="839788" y="0"/>
            <a:ext cx="3932237" cy="987425"/>
          </a:xfrm>
        </p:spPr>
        <p:txBody>
          <a:bodyPr>
            <a:normAutofit/>
          </a:bodyPr>
          <a:lstStyle/>
          <a:p>
            <a:pPr algn="ctr"/>
            <a:r>
              <a:rPr lang="de-DE" sz="3000" dirty="0">
                <a:effectLst>
                  <a:reflection blurRad="6350" stA="55000" endA="300" endPos="45500" dir="5400000" sy="-100000" algn="bl" rotWithShape="0"/>
                </a:effectLst>
              </a:rPr>
              <a:t>Sprachliche, stilistische und metrische Analyse</a:t>
            </a:r>
          </a:p>
        </p:txBody>
      </p:sp>
      <p:sp>
        <p:nvSpPr>
          <p:cNvPr id="4" name="Textplatzhalter 3">
            <a:extLst>
              <a:ext uri="{FF2B5EF4-FFF2-40B4-BE49-F238E27FC236}">
                <a16:creationId xmlns:a16="http://schemas.microsoft.com/office/drawing/2014/main" id="{7FF6578D-F74F-EB07-D353-20F2D7D60E89}"/>
              </a:ext>
            </a:extLst>
          </p:cNvPr>
          <p:cNvSpPr>
            <a:spLocks noGrp="1"/>
          </p:cNvSpPr>
          <p:nvPr>
            <p:ph type="body" sz="half" idx="2"/>
          </p:nvPr>
        </p:nvSpPr>
        <p:spPr>
          <a:xfrm>
            <a:off x="839788" y="987425"/>
            <a:ext cx="3932237" cy="5870575"/>
          </a:xfrm>
        </p:spPr>
        <p:txBody>
          <a:bodyPr>
            <a:noAutofit/>
          </a:bodyPr>
          <a:lstStyle/>
          <a:p>
            <a:endParaRPr lang="de-DE" sz="2000" dirty="0"/>
          </a:p>
          <a:p>
            <a:pPr marL="285750" indent="-285750">
              <a:buFont typeface="Arial" panose="020B0604020202020204" pitchFamily="34" charset="0"/>
              <a:buChar char="•"/>
            </a:pPr>
            <a:r>
              <a:rPr lang="de-DE" sz="2400" dirty="0">
                <a:solidFill>
                  <a:srgbClr val="FF0000"/>
                </a:solidFill>
              </a:rPr>
              <a:t>V. 185: stetige Wachsamkeit</a:t>
            </a:r>
          </a:p>
          <a:p>
            <a:pPr marL="285750" indent="-285750">
              <a:buFont typeface="Arial" panose="020B0604020202020204" pitchFamily="34" charset="0"/>
              <a:buChar char="•"/>
            </a:pPr>
            <a:r>
              <a:rPr lang="de-DE" sz="2400" dirty="0">
                <a:solidFill>
                  <a:srgbClr val="00B0F0"/>
                </a:solidFill>
              </a:rPr>
              <a:t>V. 186/187: Fama weiß alles!</a:t>
            </a:r>
          </a:p>
          <a:p>
            <a:endParaRPr lang="de-DE" sz="2400" dirty="0"/>
          </a:p>
          <a:p>
            <a:endParaRPr lang="de-DE" sz="2400" dirty="0"/>
          </a:p>
          <a:p>
            <a:endParaRPr lang="de-DE" sz="2400" dirty="0"/>
          </a:p>
          <a:p>
            <a:endParaRPr lang="de-DE" sz="2400" dirty="0"/>
          </a:p>
          <a:p>
            <a:endParaRPr lang="de-DE" sz="2400" dirty="0">
              <a:solidFill>
                <a:srgbClr val="7030A0"/>
              </a:solidFill>
            </a:endParaRPr>
          </a:p>
          <a:p>
            <a:endParaRPr lang="de-DE" sz="2400" dirty="0">
              <a:solidFill>
                <a:srgbClr val="7030A0"/>
              </a:solidFill>
            </a:endParaRPr>
          </a:p>
          <a:p>
            <a:r>
              <a:rPr lang="de-DE" sz="2400" dirty="0">
                <a:solidFill>
                  <a:srgbClr val="7030A0"/>
                </a:solidFill>
              </a:rPr>
              <a:t>=&gt; Insgesamt eine Personifikation der Fama! (Verben + Sinnesorgane)</a:t>
            </a:r>
          </a:p>
        </p:txBody>
      </p:sp>
      <p:graphicFrame>
        <p:nvGraphicFramePr>
          <p:cNvPr id="5" name="Tabelle 4">
            <a:extLst>
              <a:ext uri="{FF2B5EF4-FFF2-40B4-BE49-F238E27FC236}">
                <a16:creationId xmlns:a16="http://schemas.microsoft.com/office/drawing/2014/main" id="{5E327C22-085B-4DA2-BEFB-09A057E6B357}"/>
              </a:ext>
            </a:extLst>
          </p:cNvPr>
          <p:cNvGraphicFramePr>
            <a:graphicFrameLocks noGrp="1"/>
          </p:cNvGraphicFramePr>
          <p:nvPr>
            <p:extLst>
              <p:ext uri="{D42A27DB-BD31-4B8C-83A1-F6EECF244321}">
                <p14:modId xmlns:p14="http://schemas.microsoft.com/office/powerpoint/2010/main" val="8530421"/>
              </p:ext>
            </p:extLst>
          </p:nvPr>
        </p:nvGraphicFramePr>
        <p:xfrm>
          <a:off x="5760720" y="2571"/>
          <a:ext cx="6431280" cy="6852857"/>
        </p:xfrm>
        <a:graphic>
          <a:graphicData uri="http://schemas.openxmlformats.org/drawingml/2006/table">
            <a:tbl>
              <a:tblPr firstRow="1" bandRow="1">
                <a:tableStyleId>{5C22544A-7EE6-4342-B048-85BDC9FD1C3A}</a:tableStyleId>
              </a:tblPr>
              <a:tblGrid>
                <a:gridCol w="5381413">
                  <a:extLst>
                    <a:ext uri="{9D8B030D-6E8A-4147-A177-3AD203B41FA5}">
                      <a16:colId xmlns:a16="http://schemas.microsoft.com/office/drawing/2014/main" val="1762826303"/>
                    </a:ext>
                  </a:extLst>
                </a:gridCol>
                <a:gridCol w="1049867">
                  <a:extLst>
                    <a:ext uri="{9D8B030D-6E8A-4147-A177-3AD203B41FA5}">
                      <a16:colId xmlns:a16="http://schemas.microsoft.com/office/drawing/2014/main" val="477127167"/>
                    </a:ext>
                  </a:extLst>
                </a:gridCol>
              </a:tblGrid>
              <a:tr h="1471347">
                <a:tc>
                  <a:txBody>
                    <a:bodyPr/>
                    <a:lstStyle/>
                    <a:p>
                      <a:pPr marL="0" marR="0" indent="0">
                        <a:lnSpc>
                          <a:spcPct val="150000"/>
                        </a:lnSpc>
                        <a:spcBef>
                          <a:spcPts val="0"/>
                        </a:spcBef>
                        <a:spcAft>
                          <a:spcPts val="0"/>
                        </a:spcAft>
                        <a:buNone/>
                      </a:pPr>
                      <a:r>
                        <a:rPr lang="la-Latn" sz="3200" b="0" baseline="-25000" dirty="0">
                          <a:solidFill>
                            <a:srgbClr val="000000"/>
                          </a:solidFill>
                          <a:latin typeface="Bahnschrift Light SemiCondensed" panose="020B0502040204020203" pitchFamily="34" charset="0"/>
                        </a:rPr>
                        <a:t>nocte </a:t>
                      </a:r>
                      <a:r>
                        <a:rPr lang="la-Latn" sz="3200" b="0" baseline="-25000" dirty="0">
                          <a:solidFill>
                            <a:srgbClr val="7030A0"/>
                          </a:solidFill>
                          <a:latin typeface="Bahnschrift Light SemiCondensed" panose="020B0502040204020203" pitchFamily="34" charset="0"/>
                        </a:rPr>
                        <a:t>volat</a:t>
                      </a:r>
                      <a:r>
                        <a:rPr lang="la-Latn" sz="3200" b="0" baseline="-25000" dirty="0">
                          <a:solidFill>
                            <a:srgbClr val="000000"/>
                          </a:solidFill>
                          <a:latin typeface="Bahnschrift Light SemiCondensed" panose="020B0502040204020203" pitchFamily="34" charset="0"/>
                        </a:rPr>
                        <a:t> caeli medio terraeque per umbram</a:t>
                      </a:r>
                    </a:p>
                    <a:p>
                      <a:pPr marL="0" indent="0">
                        <a:lnSpc>
                          <a:spcPct val="150000"/>
                        </a:lnSpc>
                        <a:spcBef>
                          <a:spcPts val="0"/>
                        </a:spcBef>
                        <a:buNone/>
                      </a:pPr>
                      <a:r>
                        <a:rPr lang="it-IT" sz="3200" b="0" baseline="-25000" dirty="0" err="1">
                          <a:solidFill>
                            <a:srgbClr val="000000"/>
                          </a:solidFill>
                          <a:latin typeface="Bahnschrift Light SemiCondensed" panose="020B0502040204020203" pitchFamily="34" charset="0"/>
                        </a:rPr>
                        <a:t>str͞ide͞ns</a:t>
                      </a:r>
                      <a:r>
                        <a:rPr lang="it-IT" sz="3200" b="0" baseline="-25000" dirty="0">
                          <a:solidFill>
                            <a:srgbClr val="000000"/>
                          </a:solidFill>
                          <a:latin typeface="Bahnschrift Light SemiCondensed" panose="020B0502040204020203" pitchFamily="34" charset="0"/>
                        </a:rPr>
                        <a:t>, </a:t>
                      </a:r>
                      <a:r>
                        <a:rPr lang="it-IT" sz="3200" b="0" baseline="-25000" dirty="0" err="1">
                          <a:solidFill>
                            <a:srgbClr val="FF0000"/>
                          </a:solidFill>
                          <a:latin typeface="Bahnschrift Light SemiCondensed" panose="020B0502040204020203" pitchFamily="34" charset="0"/>
                        </a:rPr>
                        <a:t>n͞ec</a:t>
                      </a:r>
                      <a:r>
                        <a:rPr lang="it-IT" sz="3200" b="1" baseline="-25000" dirty="0">
                          <a:solidFill>
                            <a:srgbClr val="FF0000"/>
                          </a:solidFill>
                          <a:latin typeface="Bahnschrift Light SemiCondensed" panose="020B0502040204020203" pitchFamily="34" charset="0"/>
                        </a:rPr>
                        <a:t>¦</a:t>
                      </a:r>
                      <a:r>
                        <a:rPr lang="it-IT" sz="3200" b="0" baseline="-25000" dirty="0">
                          <a:solidFill>
                            <a:srgbClr val="FF0000"/>
                          </a:solidFill>
                          <a:latin typeface="Bahnschrift Light SemiCondensed" panose="020B0502040204020203" pitchFamily="34" charset="0"/>
                        </a:rPr>
                        <a:t> </a:t>
                      </a:r>
                      <a:r>
                        <a:rPr lang="it-IT" sz="3200" b="1" baseline="-25000" dirty="0" err="1">
                          <a:solidFill>
                            <a:srgbClr val="FF0000"/>
                          </a:solidFill>
                          <a:latin typeface="Bahnschrift Light SemiCondensed" panose="020B0502040204020203" pitchFamily="34" charset="0"/>
                        </a:rPr>
                        <a:t>d</a:t>
                      </a:r>
                      <a:r>
                        <a:rPr lang="it-IT" sz="3200" b="0" baseline="-25000" dirty="0" err="1">
                          <a:solidFill>
                            <a:srgbClr val="FF0000"/>
                          </a:solidFill>
                          <a:latin typeface="Bahnschrift Light SemiCondensed" panose="020B0502040204020203" pitchFamily="34" charset="0"/>
                        </a:rPr>
                        <a:t>͞u</a:t>
                      </a:r>
                      <a:r>
                        <a:rPr lang="it-IT" sz="3200" b="1" baseline="-25000" dirty="0" err="1">
                          <a:solidFill>
                            <a:srgbClr val="FF0000"/>
                          </a:solidFill>
                          <a:latin typeface="Bahnschrift Light SemiCondensed" panose="020B0502040204020203" pitchFamily="34" charset="0"/>
                        </a:rPr>
                        <a:t>l</a:t>
                      </a:r>
                      <a:r>
                        <a:rPr lang="it-IT" sz="3200" b="0" baseline="-25000" dirty="0" err="1">
                          <a:solidFill>
                            <a:srgbClr val="FF0000"/>
                          </a:solidFill>
                          <a:latin typeface="Bahnschrift Light SemiCondensed" panose="020B0502040204020203" pitchFamily="34" charset="0"/>
                        </a:rPr>
                        <a:t>c͞i</a:t>
                      </a:r>
                      <a:r>
                        <a:rPr lang="it-IT" sz="3200" b="1" baseline="-25000" dirty="0">
                          <a:solidFill>
                            <a:srgbClr val="FF0000"/>
                          </a:solidFill>
                          <a:latin typeface="Bahnschrift Light SemiCondensed" panose="020B0502040204020203" pitchFamily="34" charset="0"/>
                        </a:rPr>
                        <a:t>¦</a:t>
                      </a:r>
                      <a:r>
                        <a:rPr lang="it-IT" sz="3200" b="0" baseline="-25000" dirty="0">
                          <a:solidFill>
                            <a:srgbClr val="FF0000"/>
                          </a:solidFill>
                          <a:latin typeface="Bahnschrift Light SemiCondensed" panose="020B0502040204020203" pitchFamily="34" charset="0"/>
                        </a:rPr>
                        <a:t> </a:t>
                      </a:r>
                      <a:r>
                        <a:rPr lang="it-IT" sz="3200" b="1" baseline="-25000" dirty="0" err="1">
                          <a:solidFill>
                            <a:srgbClr val="FF0000"/>
                          </a:solidFill>
                          <a:latin typeface="Bahnschrift Light SemiCondensed" panose="020B0502040204020203" pitchFamily="34" charset="0"/>
                        </a:rPr>
                        <a:t>d</a:t>
                      </a:r>
                      <a:r>
                        <a:rPr lang="it-IT" sz="3200" b="0" baseline="-25000" dirty="0" err="1">
                          <a:solidFill>
                            <a:srgbClr val="FF0000"/>
                          </a:solidFill>
                          <a:latin typeface="Bahnschrift Light SemiCondensed" panose="020B0502040204020203" pitchFamily="34" charset="0"/>
                        </a:rPr>
                        <a:t>e͞c</a:t>
                      </a:r>
                      <a:r>
                        <a:rPr lang="it-IT" sz="3200" b="1" baseline="-25000" dirty="0" err="1">
                          <a:solidFill>
                            <a:srgbClr val="FF0000"/>
                          </a:solidFill>
                          <a:latin typeface="Bahnschrift Light SemiCondensed" panose="020B0502040204020203" pitchFamily="34" charset="0"/>
                        </a:rPr>
                        <a:t>l</a:t>
                      </a:r>
                      <a:r>
                        <a:rPr lang="it-IT" sz="3200" b="0" baseline="-25000" dirty="0" err="1">
                          <a:solidFill>
                            <a:srgbClr val="FF0000"/>
                          </a:solidFill>
                          <a:latin typeface="Bahnschrift Light SemiCondensed" panose="020B0502040204020203" pitchFamily="34" charset="0"/>
                        </a:rPr>
                        <a:t>i͞na͞t</a:t>
                      </a:r>
                      <a:r>
                        <a:rPr lang="it-IT" sz="3200" b="1" baseline="-25000" dirty="0">
                          <a:solidFill>
                            <a:srgbClr val="FF0000"/>
                          </a:solidFill>
                          <a:latin typeface="Bahnschrift Light SemiCondensed" panose="020B0502040204020203" pitchFamily="34" charset="0"/>
                        </a:rPr>
                        <a:t>¦</a:t>
                      </a:r>
                      <a:r>
                        <a:rPr lang="it-IT" sz="3200" b="0" baseline="-25000" dirty="0">
                          <a:solidFill>
                            <a:srgbClr val="FF0000"/>
                          </a:solidFill>
                          <a:latin typeface="Bahnschrift Light SemiCondensed" panose="020B0502040204020203" pitchFamily="34" charset="0"/>
                        </a:rPr>
                        <a:t> </a:t>
                      </a:r>
                      <a:r>
                        <a:rPr lang="it-IT" sz="3200" b="1" u="sng" baseline="-25000" dirty="0">
                          <a:solidFill>
                            <a:srgbClr val="FF0000"/>
                          </a:solidFill>
                          <a:latin typeface="Bahnschrift Light SemiCondensed" panose="020B0502040204020203" pitchFamily="34" charset="0"/>
                        </a:rPr>
                        <a:t>l</a:t>
                      </a:r>
                      <a:r>
                        <a:rPr lang="de-DE" sz="3200" b="0" u="sng" baseline="-25000" dirty="0">
                          <a:solidFill>
                            <a:srgbClr val="FF0000"/>
                          </a:solidFill>
                          <a:latin typeface="Bahnschrift Light SemiCondensed" panose="020B0502040204020203" pitchFamily="34" charset="0"/>
                        </a:rPr>
                        <a:t>u̅</a:t>
                      </a:r>
                      <a:r>
                        <a:rPr lang="it-IT" sz="3200" b="0" u="sng" baseline="-25000" dirty="0" err="1">
                          <a:solidFill>
                            <a:srgbClr val="FF0000"/>
                          </a:solidFill>
                          <a:latin typeface="Bahnschrift Light SemiCondensed" panose="020B0502040204020203" pitchFamily="34" charset="0"/>
                        </a:rPr>
                        <a:t>mĭna</a:t>
                      </a:r>
                      <a:r>
                        <a:rPr lang="it-IT" sz="3200" b="0" u="sng" baseline="-25000" dirty="0">
                          <a:solidFill>
                            <a:srgbClr val="FF0000"/>
                          </a:solidFill>
                          <a:latin typeface="Bahnschrift Light SemiCondensed" panose="020B0502040204020203" pitchFamily="34" charset="0"/>
                        </a:rPr>
                        <a:t>̆ </a:t>
                      </a:r>
                      <a:r>
                        <a:rPr lang="it-IT" sz="3200" b="0" u="none" baseline="-25000" dirty="0" err="1">
                          <a:solidFill>
                            <a:srgbClr val="FF0000"/>
                          </a:solidFill>
                          <a:latin typeface="Bahnschrift Light SemiCondensed" panose="020B0502040204020203" pitchFamily="34" charset="0"/>
                        </a:rPr>
                        <a:t>so͞mn</a:t>
                      </a:r>
                      <a:r>
                        <a:rPr lang="de-DE" sz="3200" b="0" u="none" baseline="-25000" dirty="0">
                          <a:solidFill>
                            <a:srgbClr val="FF0000"/>
                          </a:solidFill>
                          <a:latin typeface="Bahnschrift Light SemiCondensed" panose="020B0502040204020203" pitchFamily="34" charset="0"/>
                        </a:rPr>
                        <a:t>o̅</a:t>
                      </a:r>
                      <a:r>
                        <a:rPr lang="it-IT" sz="3200" b="0" u="none" baseline="-25000" dirty="0">
                          <a:solidFill>
                            <a:srgbClr val="FF0000"/>
                          </a:solidFill>
                          <a:latin typeface="Bahnschrift Light SemiCondensed" panose="020B0502040204020203" pitchFamily="34" charset="0"/>
                        </a:rPr>
                        <a:t>;</a:t>
                      </a:r>
                      <a:endParaRPr lang="la-Latn" sz="3200" b="0" u="none" baseline="-25000" dirty="0">
                        <a:solidFill>
                          <a:srgbClr val="FF0000"/>
                        </a:solidFill>
                        <a:latin typeface="Bahnschrift Light SemiCondensed" panose="020B0502040204020203" pitchFamily="34" charset="0"/>
                      </a:endParaRPr>
                    </a:p>
                    <a:p>
                      <a:pPr marL="0" indent="0">
                        <a:lnSpc>
                          <a:spcPct val="150000"/>
                        </a:lnSpc>
                        <a:spcBef>
                          <a:spcPts val="0"/>
                        </a:spcBef>
                        <a:buNone/>
                      </a:pPr>
                      <a:r>
                        <a:rPr lang="it-IT" sz="3200" b="0" baseline="-25000" dirty="0" err="1">
                          <a:solidFill>
                            <a:srgbClr val="00B0F0"/>
                          </a:solidFill>
                          <a:latin typeface="Bahnschrift Light SemiCondensed" panose="020B0502040204020203" pitchFamily="34" charset="0"/>
                        </a:rPr>
                        <a:t>l͞uce</a:t>
                      </a:r>
                      <a:r>
                        <a:rPr lang="it-IT" sz="3200" b="0" baseline="-25000" dirty="0">
                          <a:solidFill>
                            <a:srgbClr val="00B0F0"/>
                          </a:solidFill>
                          <a:latin typeface="Bahnschrift Light SemiCondensed" panose="020B0502040204020203" pitchFamily="34" charset="0"/>
                        </a:rPr>
                        <a:t>̆ </a:t>
                      </a:r>
                      <a:r>
                        <a:rPr lang="it-IT" sz="3200" b="0" baseline="-25000" dirty="0" err="1">
                          <a:solidFill>
                            <a:srgbClr val="00B0F0"/>
                          </a:solidFill>
                          <a:latin typeface="Bahnschrift Light SemiCondensed" panose="020B0502040204020203" pitchFamily="34" charset="0"/>
                        </a:rPr>
                        <a:t>sĕd͞et</a:t>
                      </a:r>
                      <a:r>
                        <a:rPr lang="it-IT" sz="3200" b="1" baseline="-25000" dirty="0">
                          <a:solidFill>
                            <a:srgbClr val="00B0F0"/>
                          </a:solidFill>
                          <a:latin typeface="Bahnschrift Light SemiCondensed" panose="020B0502040204020203" pitchFamily="34" charset="0"/>
                        </a:rPr>
                        <a:t>¦</a:t>
                      </a:r>
                      <a:r>
                        <a:rPr lang="it-IT" sz="3200" b="0" baseline="-25000" dirty="0">
                          <a:solidFill>
                            <a:srgbClr val="00B0F0"/>
                          </a:solidFill>
                          <a:latin typeface="Bahnschrift Light SemiCondensed" panose="020B0502040204020203" pitchFamily="34" charset="0"/>
                        </a:rPr>
                        <a:t> </a:t>
                      </a:r>
                      <a:r>
                        <a:rPr lang="it-IT" sz="3200" b="0" baseline="-25000" dirty="0" err="1">
                          <a:solidFill>
                            <a:srgbClr val="00B0F0"/>
                          </a:solidFill>
                          <a:latin typeface="Bahnschrift Light SemiCondensed" panose="020B0502040204020203" pitchFamily="34" charset="0"/>
                        </a:rPr>
                        <a:t>c͞ust͞os</a:t>
                      </a:r>
                      <a:r>
                        <a:rPr lang="it-IT" sz="3200" b="1" baseline="-25000" dirty="0">
                          <a:solidFill>
                            <a:srgbClr val="00B0F0"/>
                          </a:solidFill>
                          <a:latin typeface="Bahnschrift Light SemiCondensed" panose="020B0502040204020203" pitchFamily="34" charset="0"/>
                        </a:rPr>
                        <a:t>¦</a:t>
                      </a:r>
                      <a:r>
                        <a:rPr lang="it-IT" sz="3200" b="0" baseline="-25000" dirty="0">
                          <a:solidFill>
                            <a:srgbClr val="00B0F0"/>
                          </a:solidFill>
                          <a:latin typeface="Bahnschrift Light SemiCondensed" panose="020B0502040204020203" pitchFamily="34" charset="0"/>
                        </a:rPr>
                        <a:t> </a:t>
                      </a:r>
                      <a:r>
                        <a:rPr lang="it-IT" sz="3200" b="1" baseline="-25000" dirty="0" err="1">
                          <a:solidFill>
                            <a:srgbClr val="00B0F0"/>
                          </a:solidFill>
                          <a:latin typeface="Bahnschrift Light SemiCondensed" panose="020B0502040204020203" pitchFamily="34" charset="0"/>
                        </a:rPr>
                        <a:t>a͞ut</a:t>
                      </a:r>
                      <a:r>
                        <a:rPr lang="it-IT" sz="3200" b="1" baseline="-25000" dirty="0">
                          <a:solidFill>
                            <a:srgbClr val="00B0F0"/>
                          </a:solidFill>
                          <a:latin typeface="Bahnschrift Light SemiCondensed" panose="020B0502040204020203" pitchFamily="34" charset="0"/>
                        </a:rPr>
                        <a:t> </a:t>
                      </a:r>
                      <a:r>
                        <a:rPr lang="it-IT" sz="3200" b="0" baseline="-25000" dirty="0" err="1">
                          <a:solidFill>
                            <a:srgbClr val="00B0F0"/>
                          </a:solidFill>
                          <a:latin typeface="Bahnschrift Light SemiCondensed" panose="020B0502040204020203" pitchFamily="34" charset="0"/>
                        </a:rPr>
                        <a:t>s͞umm͞i</a:t>
                      </a:r>
                      <a:r>
                        <a:rPr lang="it-IT" sz="3200" b="0" baseline="-25000" dirty="0">
                          <a:solidFill>
                            <a:srgbClr val="00B0F0"/>
                          </a:solidFill>
                          <a:latin typeface="Bahnschrift Light SemiCondensed" panose="020B0502040204020203" pitchFamily="34" charset="0"/>
                        </a:rPr>
                        <a:t> </a:t>
                      </a:r>
                      <a:r>
                        <a:rPr lang="it-IT" sz="3200" b="1" baseline="-25000" dirty="0">
                          <a:solidFill>
                            <a:srgbClr val="00B0F0"/>
                          </a:solidFill>
                          <a:latin typeface="Bahnschrift Light SemiCondensed" panose="020B0502040204020203" pitchFamily="34" charset="0"/>
                        </a:rPr>
                        <a:t>¦</a:t>
                      </a:r>
                      <a:r>
                        <a:rPr lang="it-IT" sz="3200" b="0" baseline="-25000" dirty="0" err="1">
                          <a:solidFill>
                            <a:srgbClr val="00B0F0"/>
                          </a:solidFill>
                          <a:latin typeface="Bahnschrift Light SemiCondensed" panose="020B0502040204020203" pitchFamily="34" charset="0"/>
                        </a:rPr>
                        <a:t>c͞ulmĭne</a:t>
                      </a:r>
                      <a:r>
                        <a:rPr lang="it-IT" sz="3200" b="0" baseline="-25000" dirty="0">
                          <a:solidFill>
                            <a:srgbClr val="00B0F0"/>
                          </a:solidFill>
                          <a:latin typeface="Bahnschrift Light SemiCondensed" panose="020B0502040204020203" pitchFamily="34" charset="0"/>
                        </a:rPr>
                        <a:t>̆ </a:t>
                      </a:r>
                      <a:r>
                        <a:rPr lang="it-IT" sz="3200" b="1" baseline="-25000" dirty="0" err="1">
                          <a:solidFill>
                            <a:srgbClr val="00B0F0"/>
                          </a:solidFill>
                          <a:latin typeface="Bahnschrift Light SemiCondensed" panose="020B0502040204020203" pitchFamily="34" charset="0"/>
                        </a:rPr>
                        <a:t>t͞</a:t>
                      </a:r>
                      <a:r>
                        <a:rPr lang="it-IT" sz="3200" b="0" baseline="-25000" dirty="0" err="1">
                          <a:solidFill>
                            <a:srgbClr val="00B0F0"/>
                          </a:solidFill>
                          <a:latin typeface="Bahnschrift Light SemiCondensed" panose="020B0502040204020203" pitchFamily="34" charset="0"/>
                        </a:rPr>
                        <a:t>ecti</a:t>
                      </a:r>
                      <a:r>
                        <a:rPr lang="it-IT" sz="3200" b="0" baseline="-25000" dirty="0">
                          <a:solidFill>
                            <a:srgbClr val="00B0F0"/>
                          </a:solidFill>
                          <a:latin typeface="Bahnschrift Light SemiCondensed" panose="020B0502040204020203" pitchFamily="34" charset="0"/>
                          <a:cs typeface="Calibri" panose="020F0502020204030204" pitchFamily="34" charset="0"/>
                        </a:rPr>
                        <a:t>̆</a:t>
                      </a:r>
                      <a:endParaRPr lang="de-DE" sz="3200" b="0" baseline="-25000" dirty="0">
                        <a:solidFill>
                          <a:srgbClr val="00B0F0"/>
                        </a:solidFill>
                        <a:latin typeface="Bahnschrift Light SemiCondensed" panose="020B0502040204020203" pitchFamily="34" charset="0"/>
                      </a:endParaRPr>
                    </a:p>
                    <a:p>
                      <a:pPr marL="0" indent="0">
                        <a:lnSpc>
                          <a:spcPct val="150000"/>
                        </a:lnSpc>
                        <a:spcBef>
                          <a:spcPts val="0"/>
                        </a:spcBef>
                        <a:buNone/>
                      </a:pPr>
                      <a:r>
                        <a:rPr lang="it-IT" sz="3200" b="1" u="sng" baseline="-25000" dirty="0" err="1">
                          <a:solidFill>
                            <a:srgbClr val="00B0F0"/>
                          </a:solidFill>
                          <a:latin typeface="Bahnschrift Light SemiCondensed" panose="020B0502040204020203" pitchFamily="34" charset="0"/>
                        </a:rPr>
                        <a:t>t</a:t>
                      </a:r>
                      <a:r>
                        <a:rPr lang="it-IT" sz="3200" b="0" u="sng" baseline="-25000" dirty="0" err="1">
                          <a:solidFill>
                            <a:srgbClr val="00B0F0"/>
                          </a:solidFill>
                          <a:latin typeface="Bahnschrift Light SemiCondensed" panose="020B0502040204020203" pitchFamily="34" charset="0"/>
                        </a:rPr>
                        <a:t>͞urrĭbŭs</a:t>
                      </a:r>
                      <a:r>
                        <a:rPr lang="it-IT" sz="3200" b="0" u="sng" baseline="-25000" dirty="0">
                          <a:solidFill>
                            <a:srgbClr val="00B0F0"/>
                          </a:solidFill>
                          <a:latin typeface="Bahnschrift Light SemiCondensed" panose="020B0502040204020203" pitchFamily="34" charset="0"/>
                        </a:rPr>
                        <a:t> </a:t>
                      </a:r>
                      <a:r>
                        <a:rPr lang="it-IT" sz="3200" b="1" u="sng" baseline="-25000" dirty="0" err="1">
                          <a:solidFill>
                            <a:srgbClr val="00B0F0"/>
                          </a:solidFill>
                          <a:latin typeface="Bahnschrift Light SemiCondensed" panose="020B0502040204020203" pitchFamily="34" charset="0"/>
                        </a:rPr>
                        <a:t>a͞ut</a:t>
                      </a:r>
                      <a:r>
                        <a:rPr lang="it-IT" sz="3200" b="1" baseline="-25000" dirty="0">
                          <a:solidFill>
                            <a:srgbClr val="00B0F0"/>
                          </a:solidFill>
                          <a:latin typeface="Bahnschrift Light SemiCondensed" panose="020B0502040204020203" pitchFamily="34" charset="0"/>
                        </a:rPr>
                        <a:t>¦ </a:t>
                      </a:r>
                      <a:r>
                        <a:rPr lang="it-IT" sz="3200" b="0" baseline="-25000" dirty="0">
                          <a:solidFill>
                            <a:srgbClr val="00B0F0"/>
                          </a:solidFill>
                          <a:latin typeface="Bahnschrift Light SemiCondensed" panose="020B0502040204020203" pitchFamily="34" charset="0"/>
                          <a:cs typeface="Calibri" panose="020F0502020204030204" pitchFamily="34" charset="0"/>
                        </a:rPr>
                        <a:t>͞</a:t>
                      </a:r>
                      <a:r>
                        <a:rPr lang="it-IT" sz="3200" b="1" baseline="-25000" dirty="0" err="1">
                          <a:solidFill>
                            <a:srgbClr val="00B0F0"/>
                          </a:solidFill>
                          <a:latin typeface="Bahnschrift Light SemiCondensed" panose="020B0502040204020203" pitchFamily="34" charset="0"/>
                        </a:rPr>
                        <a:t>a</a:t>
                      </a:r>
                      <a:r>
                        <a:rPr lang="it-IT" sz="3200" b="0" baseline="-25000" dirty="0" err="1">
                          <a:solidFill>
                            <a:srgbClr val="00B0F0"/>
                          </a:solidFill>
                          <a:latin typeface="Bahnschrift Light SemiCondensed" panose="020B0502040204020203" pitchFamily="34" charset="0"/>
                        </a:rPr>
                        <a:t>lt͞is</a:t>
                      </a:r>
                      <a:r>
                        <a:rPr lang="it-IT" sz="3200" b="0" baseline="-25000" dirty="0">
                          <a:solidFill>
                            <a:srgbClr val="00B0F0"/>
                          </a:solidFill>
                          <a:latin typeface="Bahnschrift Light SemiCondensed" panose="020B0502040204020203" pitchFamily="34" charset="0"/>
                        </a:rPr>
                        <a:t>,</a:t>
                      </a:r>
                      <a:r>
                        <a:rPr lang="it-IT" sz="3200" b="1" baseline="-25000" dirty="0">
                          <a:solidFill>
                            <a:srgbClr val="00B0F0"/>
                          </a:solidFill>
                          <a:latin typeface="Bahnschrift Light SemiCondensed" panose="020B0502040204020203" pitchFamily="34" charset="0"/>
                        </a:rPr>
                        <a:t>¦</a:t>
                      </a:r>
                      <a:r>
                        <a:rPr lang="it-IT" sz="3200" b="0" baseline="-25000" dirty="0">
                          <a:solidFill>
                            <a:srgbClr val="00B0F0"/>
                          </a:solidFill>
                          <a:latin typeface="Bahnschrift Light SemiCondensed" panose="020B0502040204020203" pitchFamily="34" charset="0"/>
                        </a:rPr>
                        <a:t> </a:t>
                      </a:r>
                      <a:r>
                        <a:rPr lang="it-IT" sz="3200" b="0" baseline="-25000" dirty="0" err="1">
                          <a:solidFill>
                            <a:srgbClr val="00B0F0"/>
                          </a:solidFill>
                          <a:latin typeface="Bahnschrift Light SemiCondensed" panose="020B0502040204020203" pitchFamily="34" charset="0"/>
                        </a:rPr>
                        <a:t>e͞t</a:t>
                      </a:r>
                      <a:r>
                        <a:rPr lang="it-IT" sz="3200" b="0" baseline="-25000" dirty="0">
                          <a:solidFill>
                            <a:srgbClr val="00B0F0"/>
                          </a:solidFill>
                          <a:latin typeface="Bahnschrift Light SemiCondensed" panose="020B0502040204020203" pitchFamily="34" charset="0"/>
                        </a:rPr>
                        <a:t> </a:t>
                      </a:r>
                      <a:r>
                        <a:rPr lang="it-IT" sz="3200" b="0" baseline="-25000" dirty="0" err="1">
                          <a:solidFill>
                            <a:srgbClr val="00B0F0"/>
                          </a:solidFill>
                          <a:latin typeface="Bahnschrift Light SemiCondensed" panose="020B0502040204020203" pitchFamily="34" charset="0"/>
                        </a:rPr>
                        <a:t>m͞agn͞as</a:t>
                      </a:r>
                      <a:r>
                        <a:rPr lang="it-IT" sz="3200" b="1" baseline="-25000" dirty="0">
                          <a:solidFill>
                            <a:srgbClr val="00B0F0"/>
                          </a:solidFill>
                          <a:latin typeface="Bahnschrift Light SemiCondensed" panose="020B0502040204020203" pitchFamily="34" charset="0"/>
                        </a:rPr>
                        <a:t>¦</a:t>
                      </a:r>
                      <a:r>
                        <a:rPr lang="it-IT" sz="3200" b="0" baseline="-25000" dirty="0">
                          <a:solidFill>
                            <a:srgbClr val="00B0F0"/>
                          </a:solidFill>
                          <a:latin typeface="Bahnschrift Light SemiCondensed" panose="020B0502040204020203" pitchFamily="34" charset="0"/>
                        </a:rPr>
                        <a:t> </a:t>
                      </a:r>
                      <a:r>
                        <a:rPr lang="it-IT" sz="3200" b="0" u="sng" baseline="-25000" dirty="0" err="1">
                          <a:solidFill>
                            <a:srgbClr val="00B0F0"/>
                          </a:solidFill>
                          <a:latin typeface="Bahnschrift Light SemiCondensed" panose="020B0502040204020203" pitchFamily="34" charset="0"/>
                        </a:rPr>
                        <a:t>t͞errĭtăt</a:t>
                      </a:r>
                      <a:r>
                        <a:rPr lang="it-IT" sz="3200" b="0" u="sng" baseline="-25000" dirty="0">
                          <a:solidFill>
                            <a:srgbClr val="00B0F0"/>
                          </a:solidFill>
                          <a:latin typeface="Bahnschrift Light SemiCondensed" panose="020B0502040204020203" pitchFamily="34" charset="0"/>
                        </a:rPr>
                        <a:t> </a:t>
                      </a:r>
                      <a:r>
                        <a:rPr lang="it-IT" sz="3200" b="0" baseline="-25000" dirty="0" err="1">
                          <a:solidFill>
                            <a:srgbClr val="00B0F0"/>
                          </a:solidFill>
                          <a:latin typeface="Bahnschrift Light SemiCondensed" panose="020B0502040204020203" pitchFamily="34" charset="0"/>
                        </a:rPr>
                        <a:t>u͞rbe</a:t>
                      </a:r>
                      <a:r>
                        <a:rPr lang="it-IT" sz="3200" b="0" baseline="-25000" dirty="0" err="1">
                          <a:solidFill>
                            <a:srgbClr val="00B0F0"/>
                          </a:solidFill>
                          <a:latin typeface="Bahnschrift Light SemiCondensed" panose="020B0502040204020203" pitchFamily="34" charset="0"/>
                          <a:cs typeface="Calibri" panose="020F0502020204030204" pitchFamily="34" charset="0"/>
                        </a:rPr>
                        <a:t>͞</a:t>
                      </a:r>
                      <a:r>
                        <a:rPr lang="it-IT" sz="3200" b="0" baseline="-25000" dirty="0" err="1">
                          <a:solidFill>
                            <a:srgbClr val="00B0F0"/>
                          </a:solidFill>
                          <a:latin typeface="Bahnschrift Light SemiCondensed" panose="020B0502040204020203" pitchFamily="34" charset="0"/>
                        </a:rPr>
                        <a:t>s</a:t>
                      </a:r>
                      <a:r>
                        <a:rPr lang="it-IT" sz="3200" b="0" baseline="-25000" dirty="0">
                          <a:solidFill>
                            <a:srgbClr val="00B0F0"/>
                          </a:solidFill>
                          <a:latin typeface="Bahnschrift Light SemiCondensed" panose="020B0502040204020203" pitchFamily="34" charset="0"/>
                        </a:rPr>
                        <a:t>,</a:t>
                      </a:r>
                      <a:endParaRPr lang="de-DE" sz="3200" b="0" baseline="-25000" dirty="0">
                        <a:solidFill>
                          <a:srgbClr val="00B0F0"/>
                        </a:solidFill>
                        <a:latin typeface="Bahnschrift Light SemiCondensed" panose="020B0502040204020203" pitchFamily="34" charset="0"/>
                      </a:endParaRPr>
                    </a:p>
                    <a:p>
                      <a:pPr marL="0" marR="0" indent="0" algn="l" defTabSz="914400" rtl="0" eaLnBrk="1" latinLnBrk="0" hangingPunct="1">
                        <a:lnSpc>
                          <a:spcPct val="150000"/>
                        </a:lnSpc>
                        <a:spcBef>
                          <a:spcPts val="0"/>
                        </a:spcBef>
                        <a:spcAft>
                          <a:spcPts val="0"/>
                        </a:spcAft>
                        <a:buNone/>
                      </a:pPr>
                      <a:r>
                        <a:rPr lang="la-Latn" sz="3200" b="0" kern="1200" baseline="-25000" dirty="0">
                          <a:solidFill>
                            <a:srgbClr val="000000"/>
                          </a:solidFill>
                          <a:latin typeface="Bahnschrift Light SemiCondensed" panose="020B0502040204020203" pitchFamily="34" charset="0"/>
                          <a:ea typeface="+mn-ea"/>
                          <a:cs typeface="+mn-cs"/>
                        </a:rPr>
                        <a:t>tam ficti pravique tenax</a:t>
                      </a:r>
                      <a:r>
                        <a:rPr lang="de-DE" sz="3200" b="0" kern="1200" baseline="-25000" dirty="0">
                          <a:solidFill>
                            <a:srgbClr val="000000"/>
                          </a:solidFill>
                          <a:latin typeface="Bahnschrift Light SemiCondensed" panose="020B0502040204020203" pitchFamily="34" charset="0"/>
                          <a:ea typeface="+mn-ea"/>
                          <a:cs typeface="+mn-cs"/>
                        </a:rPr>
                        <a:t> </a:t>
                      </a:r>
                      <a:r>
                        <a:rPr lang="la-Latn" sz="3200" b="0" kern="1200" baseline="-25000" dirty="0">
                          <a:solidFill>
                            <a:srgbClr val="000000"/>
                          </a:solidFill>
                          <a:latin typeface="Bahnschrift Light SemiCondensed" panose="020B0502040204020203" pitchFamily="34" charset="0"/>
                          <a:ea typeface="+mn-ea"/>
                          <a:cs typeface="+mn-cs"/>
                        </a:rPr>
                        <a:t>quam nuntia veri.</a:t>
                      </a:r>
                    </a:p>
                    <a:p>
                      <a:pPr marL="0" marR="0" indent="0">
                        <a:lnSpc>
                          <a:spcPct val="150000"/>
                        </a:lnSpc>
                        <a:spcBef>
                          <a:spcPts val="0"/>
                        </a:spcBef>
                        <a:spcAft>
                          <a:spcPts val="0"/>
                        </a:spcAft>
                        <a:buNone/>
                      </a:pPr>
                      <a:r>
                        <a:rPr lang="la-Latn" sz="3200" b="0" baseline="-25000" dirty="0">
                          <a:solidFill>
                            <a:srgbClr val="000000"/>
                          </a:solidFill>
                          <a:latin typeface="Bahnschrift Light SemiCondensed" panose="020B0502040204020203" pitchFamily="34" charset="0"/>
                        </a:rPr>
                        <a:t>haec tum multiplici populos sermone </a:t>
                      </a:r>
                      <a:r>
                        <a:rPr lang="la-Latn" sz="3200" b="0" baseline="-25000" dirty="0">
                          <a:solidFill>
                            <a:srgbClr val="7030A0"/>
                          </a:solidFill>
                          <a:latin typeface="Bahnschrift Light SemiCondensed" panose="020B0502040204020203" pitchFamily="34" charset="0"/>
                        </a:rPr>
                        <a:t>replebat</a:t>
                      </a:r>
                    </a:p>
                    <a:p>
                      <a:pPr marL="0" marR="0" indent="0">
                        <a:lnSpc>
                          <a:spcPct val="150000"/>
                        </a:lnSpc>
                        <a:spcBef>
                          <a:spcPts val="0"/>
                        </a:spcBef>
                        <a:spcAft>
                          <a:spcPts val="0"/>
                        </a:spcAft>
                        <a:buNone/>
                      </a:pPr>
                      <a:r>
                        <a:rPr lang="la-Latn" sz="3200" b="0" baseline="-25000" dirty="0">
                          <a:solidFill>
                            <a:srgbClr val="000000"/>
                          </a:solidFill>
                          <a:latin typeface="Bahnschrift Light SemiCondensed" panose="020B0502040204020203" pitchFamily="34" charset="0"/>
                        </a:rPr>
                        <a:t>gaudens, et pariter facta atque infecta </a:t>
                      </a:r>
                      <a:r>
                        <a:rPr lang="la-Latn" sz="3200" b="0" baseline="-25000" dirty="0">
                          <a:solidFill>
                            <a:srgbClr val="7030A0"/>
                          </a:solidFill>
                          <a:latin typeface="Bahnschrift Light SemiCondensed" panose="020B0502040204020203" pitchFamily="34" charset="0"/>
                        </a:rPr>
                        <a:t>canebat</a:t>
                      </a:r>
                      <a:r>
                        <a:rPr lang="la-Latn" sz="3200" b="0" baseline="-25000" dirty="0">
                          <a:solidFill>
                            <a:srgbClr val="000000"/>
                          </a:solidFill>
                          <a:latin typeface="Bahnschrift Light SemiCondensed" panose="020B0502040204020203" pitchFamily="34" charset="0"/>
                        </a:rPr>
                        <a:t>:</a:t>
                      </a:r>
                    </a:p>
                    <a:p>
                      <a:pPr marL="0" marR="0" indent="0">
                        <a:lnSpc>
                          <a:spcPct val="150000"/>
                        </a:lnSpc>
                        <a:spcBef>
                          <a:spcPts val="0"/>
                        </a:spcBef>
                        <a:spcAft>
                          <a:spcPts val="0"/>
                        </a:spcAft>
                        <a:buNone/>
                      </a:pPr>
                      <a:r>
                        <a:rPr lang="la-Latn" sz="3200" b="0" baseline="-25000" dirty="0">
                          <a:solidFill>
                            <a:srgbClr val="000000"/>
                          </a:solidFill>
                          <a:latin typeface="Bahnschrift Light SemiCondensed" panose="020B0502040204020203" pitchFamily="34" charset="0"/>
                        </a:rPr>
                        <a:t>venisse Aenean Troiano sanguine cretum,</a:t>
                      </a:r>
                    </a:p>
                    <a:p>
                      <a:pPr marL="0" marR="0" indent="0">
                        <a:lnSpc>
                          <a:spcPct val="150000"/>
                        </a:lnSpc>
                        <a:spcBef>
                          <a:spcPts val="0"/>
                        </a:spcBef>
                        <a:spcAft>
                          <a:spcPts val="0"/>
                        </a:spcAft>
                        <a:buNone/>
                      </a:pPr>
                      <a:r>
                        <a:rPr lang="la-Latn" sz="3200" b="0" baseline="-25000" dirty="0">
                          <a:solidFill>
                            <a:srgbClr val="000000"/>
                          </a:solidFill>
                          <a:latin typeface="Bahnschrift Light SemiCondensed" panose="020B0502040204020203" pitchFamily="34" charset="0"/>
                        </a:rPr>
                        <a:t>cui se pulchra viro dignetur iungere Dido;</a:t>
                      </a:r>
                      <a:endParaRPr lang="el-GR" sz="3200" b="0" baseline="-25000" dirty="0">
                        <a:solidFill>
                          <a:srgbClr val="000000"/>
                        </a:solidFill>
                        <a:latin typeface="Bahnschrift Light SemiCondensed" panose="020B0502040204020203" pitchFamily="34" charset="0"/>
                      </a:endParaRPr>
                    </a:p>
                    <a:p>
                      <a:pPr marL="0" marR="0" indent="0" algn="l" defTabSz="914400" rtl="0" eaLnBrk="1" latinLnBrk="0" hangingPunct="1">
                        <a:lnSpc>
                          <a:spcPct val="150000"/>
                        </a:lnSpc>
                        <a:spcBef>
                          <a:spcPts val="0"/>
                        </a:spcBef>
                        <a:spcAft>
                          <a:spcPts val="0"/>
                        </a:spcAft>
                        <a:buNone/>
                      </a:pPr>
                      <a:r>
                        <a:rPr lang="de-DE" sz="3200" b="0" kern="1200" baseline="-25000" dirty="0" err="1">
                          <a:solidFill>
                            <a:srgbClr val="000000"/>
                          </a:solidFill>
                          <a:latin typeface="Bahnschrift Light SemiCondensed" panose="020B0502040204020203" pitchFamily="34" charset="0"/>
                          <a:ea typeface="+mn-ea"/>
                          <a:cs typeface="+mn-cs"/>
                        </a:rPr>
                        <a:t>nunc</a:t>
                      </a:r>
                      <a:r>
                        <a:rPr lang="de-DE" sz="3200" b="0" kern="1200" baseline="-25000" dirty="0">
                          <a:solidFill>
                            <a:srgbClr val="000000"/>
                          </a:solidFill>
                          <a:latin typeface="Bahnschrift Light SemiCondensed" panose="020B0502040204020203" pitchFamily="34" charset="0"/>
                          <a:ea typeface="+mn-ea"/>
                          <a:cs typeface="+mn-cs"/>
                        </a:rPr>
                        <a:t> </a:t>
                      </a:r>
                      <a:r>
                        <a:rPr lang="de-DE" sz="3200" b="0" kern="1200" baseline="-25000" dirty="0" err="1">
                          <a:solidFill>
                            <a:srgbClr val="000000"/>
                          </a:solidFill>
                          <a:latin typeface="Bahnschrift Light SemiCondensed" panose="020B0502040204020203" pitchFamily="34" charset="0"/>
                          <a:ea typeface="+mn-ea"/>
                          <a:cs typeface="+mn-cs"/>
                        </a:rPr>
                        <a:t>hiemem</a:t>
                      </a:r>
                      <a:r>
                        <a:rPr lang="de-DE" sz="3200" b="0" kern="1200" baseline="-25000" dirty="0">
                          <a:solidFill>
                            <a:srgbClr val="000000"/>
                          </a:solidFill>
                          <a:latin typeface="Bahnschrift Light SemiCondensed" panose="020B0502040204020203" pitchFamily="34" charset="0"/>
                          <a:ea typeface="+mn-ea"/>
                          <a:cs typeface="+mn-cs"/>
                        </a:rPr>
                        <a:t> </a:t>
                      </a:r>
                      <a:r>
                        <a:rPr lang="de-DE" sz="3200" b="0" kern="1200" baseline="-25000" dirty="0" err="1">
                          <a:solidFill>
                            <a:srgbClr val="000000"/>
                          </a:solidFill>
                          <a:latin typeface="Bahnschrift Light SemiCondensed" panose="020B0502040204020203" pitchFamily="34" charset="0"/>
                          <a:ea typeface="+mn-ea"/>
                          <a:cs typeface="+mn-cs"/>
                        </a:rPr>
                        <a:t>inter</a:t>
                      </a:r>
                      <a:r>
                        <a:rPr lang="de-DE" sz="3200" b="0" kern="1200" baseline="-25000" dirty="0">
                          <a:solidFill>
                            <a:srgbClr val="000000"/>
                          </a:solidFill>
                          <a:latin typeface="Bahnschrift Light SemiCondensed" panose="020B0502040204020203" pitchFamily="34" charset="0"/>
                          <a:ea typeface="+mn-ea"/>
                          <a:cs typeface="+mn-cs"/>
                        </a:rPr>
                        <a:t> se </a:t>
                      </a:r>
                      <a:r>
                        <a:rPr lang="de-DE" sz="3200" b="0" kern="1200" baseline="-25000" dirty="0" err="1">
                          <a:solidFill>
                            <a:srgbClr val="000000"/>
                          </a:solidFill>
                          <a:latin typeface="Bahnschrift Light SemiCondensed" panose="020B0502040204020203" pitchFamily="34" charset="0"/>
                          <a:ea typeface="+mn-ea"/>
                          <a:cs typeface="+mn-cs"/>
                        </a:rPr>
                        <a:t>luxu</a:t>
                      </a:r>
                      <a:r>
                        <a:rPr lang="de-DE" sz="3200" b="0" kern="1200" baseline="-25000" dirty="0">
                          <a:solidFill>
                            <a:srgbClr val="000000"/>
                          </a:solidFill>
                          <a:latin typeface="Bahnschrift Light SemiCondensed" panose="020B0502040204020203" pitchFamily="34" charset="0"/>
                          <a:ea typeface="+mn-ea"/>
                          <a:cs typeface="+mn-cs"/>
                        </a:rPr>
                        <a:t>, quam </a:t>
                      </a:r>
                      <a:r>
                        <a:rPr lang="de-DE" sz="3200" b="0" kern="1200" baseline="-25000" dirty="0" err="1">
                          <a:solidFill>
                            <a:srgbClr val="000000"/>
                          </a:solidFill>
                          <a:latin typeface="Bahnschrift Light SemiCondensed" panose="020B0502040204020203" pitchFamily="34" charset="0"/>
                          <a:ea typeface="+mn-ea"/>
                          <a:cs typeface="+mn-cs"/>
                        </a:rPr>
                        <a:t>longa</a:t>
                      </a:r>
                      <a:r>
                        <a:rPr lang="de-DE" sz="3200" b="0" kern="1200" baseline="-25000" dirty="0">
                          <a:solidFill>
                            <a:srgbClr val="000000"/>
                          </a:solidFill>
                          <a:latin typeface="Bahnschrift Light SemiCondensed" panose="020B0502040204020203" pitchFamily="34" charset="0"/>
                          <a:ea typeface="+mn-ea"/>
                          <a:cs typeface="+mn-cs"/>
                        </a:rPr>
                        <a:t>, </a:t>
                      </a:r>
                      <a:r>
                        <a:rPr lang="de-DE" sz="3200" b="0" kern="1200" baseline="-25000" dirty="0" err="1">
                          <a:solidFill>
                            <a:srgbClr val="000000"/>
                          </a:solidFill>
                          <a:latin typeface="Bahnschrift Light SemiCondensed" panose="020B0502040204020203" pitchFamily="34" charset="0"/>
                          <a:ea typeface="+mn-ea"/>
                          <a:cs typeface="+mn-cs"/>
                        </a:rPr>
                        <a:t>fovere</a:t>
                      </a:r>
                      <a:endParaRPr lang="de-DE" sz="3200" b="0" kern="1200" baseline="-25000" dirty="0">
                        <a:solidFill>
                          <a:srgbClr val="000000"/>
                        </a:solidFill>
                        <a:latin typeface="Bahnschrift Light SemiCondensed" panose="020B0502040204020203" pitchFamily="34" charset="0"/>
                        <a:ea typeface="+mn-ea"/>
                        <a:cs typeface="+mn-cs"/>
                      </a:endParaRPr>
                    </a:p>
                    <a:p>
                      <a:pPr marL="0" marR="0" indent="0" algn="l" defTabSz="914400" rtl="0" eaLnBrk="1" latinLnBrk="0" hangingPunct="1">
                        <a:lnSpc>
                          <a:spcPct val="150000"/>
                        </a:lnSpc>
                        <a:spcBef>
                          <a:spcPts val="0"/>
                        </a:spcBef>
                        <a:spcAft>
                          <a:spcPts val="0"/>
                        </a:spcAft>
                        <a:buNone/>
                      </a:pPr>
                      <a:r>
                        <a:rPr lang="de-DE" sz="3200" b="0" kern="1200" baseline="-25000" dirty="0" err="1">
                          <a:solidFill>
                            <a:srgbClr val="000000"/>
                          </a:solidFill>
                          <a:latin typeface="Bahnschrift Light SemiCondensed" panose="020B0502040204020203" pitchFamily="34" charset="0"/>
                          <a:ea typeface="+mn-ea"/>
                          <a:cs typeface="+mn-cs"/>
                        </a:rPr>
                        <a:t>Regnorum</a:t>
                      </a:r>
                      <a:r>
                        <a:rPr lang="de-DE" sz="3200" b="0" kern="1200" baseline="-25000" dirty="0">
                          <a:solidFill>
                            <a:srgbClr val="000000"/>
                          </a:solidFill>
                          <a:latin typeface="Bahnschrift Light SemiCondensed" panose="020B0502040204020203" pitchFamily="34" charset="0"/>
                          <a:ea typeface="+mn-ea"/>
                          <a:cs typeface="+mn-cs"/>
                        </a:rPr>
                        <a:t> inmemores </a:t>
                      </a:r>
                      <a:r>
                        <a:rPr lang="de-DE" sz="3200" b="0" kern="1200" baseline="-25000" dirty="0" err="1">
                          <a:solidFill>
                            <a:srgbClr val="000000"/>
                          </a:solidFill>
                          <a:latin typeface="Bahnschrift Light SemiCondensed" panose="020B0502040204020203" pitchFamily="34" charset="0"/>
                          <a:ea typeface="+mn-ea"/>
                          <a:cs typeface="+mn-cs"/>
                        </a:rPr>
                        <a:t>turpique</a:t>
                      </a:r>
                      <a:r>
                        <a:rPr lang="de-DE" sz="3200" b="0" kern="1200" baseline="-25000" dirty="0">
                          <a:solidFill>
                            <a:srgbClr val="000000"/>
                          </a:solidFill>
                          <a:latin typeface="Bahnschrift Light SemiCondensed" panose="020B0502040204020203" pitchFamily="34" charset="0"/>
                          <a:ea typeface="+mn-ea"/>
                          <a:cs typeface="+mn-cs"/>
                        </a:rPr>
                        <a:t> </a:t>
                      </a:r>
                      <a:r>
                        <a:rPr lang="de-DE" sz="3200" b="0" kern="1200" baseline="-25000" dirty="0" err="1">
                          <a:solidFill>
                            <a:srgbClr val="000000"/>
                          </a:solidFill>
                          <a:latin typeface="Bahnschrift Light SemiCondensed" panose="020B0502040204020203" pitchFamily="34" charset="0"/>
                          <a:ea typeface="+mn-ea"/>
                          <a:cs typeface="+mn-cs"/>
                        </a:rPr>
                        <a:t>cupidine</a:t>
                      </a:r>
                      <a:r>
                        <a:rPr lang="de-DE" sz="3200" b="0" kern="1200" baseline="-25000" dirty="0">
                          <a:solidFill>
                            <a:srgbClr val="000000"/>
                          </a:solidFill>
                          <a:latin typeface="Bahnschrift Light SemiCondensed" panose="020B0502040204020203" pitchFamily="34" charset="0"/>
                          <a:ea typeface="+mn-ea"/>
                          <a:cs typeface="+mn-cs"/>
                        </a:rPr>
                        <a:t> </a:t>
                      </a:r>
                      <a:r>
                        <a:rPr lang="de-DE" sz="3200" b="0" kern="1200" baseline="-25000" dirty="0" err="1">
                          <a:solidFill>
                            <a:srgbClr val="000000"/>
                          </a:solidFill>
                          <a:latin typeface="Bahnschrift Light SemiCondensed" panose="020B0502040204020203" pitchFamily="34" charset="0"/>
                          <a:ea typeface="+mn-ea"/>
                          <a:cs typeface="+mn-cs"/>
                        </a:rPr>
                        <a:t>captos</a:t>
                      </a:r>
                      <a:r>
                        <a:rPr lang="de-DE" sz="3200" b="0" kern="1200" baseline="-25000" dirty="0">
                          <a:solidFill>
                            <a:srgbClr val="000000"/>
                          </a:solidFill>
                          <a:latin typeface="Bahnschrift Light SemiCondensed" panose="020B0502040204020203" pitchFamily="34" charset="0"/>
                          <a:ea typeface="+mn-ea"/>
                          <a:cs typeface="+mn-cs"/>
                        </a:rPr>
                        <a:t>.</a:t>
                      </a:r>
                      <a:endParaRPr lang="la-Latn" sz="3200" b="0" kern="1200" baseline="-25000" dirty="0">
                        <a:solidFill>
                          <a:srgbClr val="000000"/>
                        </a:solidFill>
                        <a:latin typeface="Bahnschrift Light SemiCondensed" panose="020B0502040204020203" pitchFamily="34" charset="0"/>
                        <a:ea typeface="+mn-ea"/>
                        <a:cs typeface="+mn-cs"/>
                      </a:endParaRPr>
                    </a:p>
                    <a:p>
                      <a:pPr marL="0" marR="0" indent="0" algn="l" defTabSz="914400" rtl="0" eaLnBrk="1" latinLnBrk="0" hangingPunct="1">
                        <a:lnSpc>
                          <a:spcPct val="150000"/>
                        </a:lnSpc>
                        <a:spcBef>
                          <a:spcPts val="0"/>
                        </a:spcBef>
                        <a:spcAft>
                          <a:spcPts val="0"/>
                        </a:spcAft>
                        <a:buNone/>
                      </a:pPr>
                      <a:r>
                        <a:rPr lang="la-Latn" sz="3200" b="0" kern="1200" baseline="-25000" dirty="0">
                          <a:solidFill>
                            <a:srgbClr val="000000"/>
                          </a:solidFill>
                          <a:latin typeface="Bahnschrift Light SemiCondensed" panose="020B0502040204020203" pitchFamily="34" charset="0"/>
                          <a:ea typeface="+mn-ea"/>
                          <a:cs typeface="+mn-cs"/>
                        </a:rPr>
                        <a:t>haec passim dea foeda virum </a:t>
                      </a:r>
                      <a:r>
                        <a:rPr lang="la-Latn" sz="3200" b="0" kern="1200" baseline="-25000" dirty="0">
                          <a:solidFill>
                            <a:srgbClr val="7030A0"/>
                          </a:solidFill>
                          <a:latin typeface="Bahnschrift Light SemiCondensed" panose="020B0502040204020203" pitchFamily="34" charset="0"/>
                          <a:ea typeface="+mn-ea"/>
                          <a:cs typeface="+mn-cs"/>
                        </a:rPr>
                        <a:t>diffundit</a:t>
                      </a:r>
                      <a:r>
                        <a:rPr lang="la-Latn" sz="3200" b="0" kern="1200" baseline="-25000" dirty="0">
                          <a:solidFill>
                            <a:srgbClr val="000000"/>
                          </a:solidFill>
                          <a:latin typeface="Bahnschrift Light SemiCondensed" panose="020B0502040204020203" pitchFamily="34" charset="0"/>
                          <a:ea typeface="+mn-ea"/>
                          <a:cs typeface="+mn-cs"/>
                        </a:rPr>
                        <a:t> in ora.</a:t>
                      </a:r>
                    </a:p>
                    <a:p>
                      <a:pPr marL="0" marR="0" indent="0" algn="l" defTabSz="914400" rtl="0" eaLnBrk="1" latinLnBrk="0" hangingPunct="1">
                        <a:lnSpc>
                          <a:spcPct val="150000"/>
                        </a:lnSpc>
                        <a:spcBef>
                          <a:spcPts val="0"/>
                        </a:spcBef>
                        <a:spcAft>
                          <a:spcPts val="0"/>
                        </a:spcAft>
                        <a:buNone/>
                      </a:pPr>
                      <a:r>
                        <a:rPr lang="de-DE" sz="3200" b="0" kern="1200" baseline="-25000" dirty="0">
                          <a:solidFill>
                            <a:srgbClr val="000000"/>
                          </a:solidFill>
                          <a:latin typeface="Bahnschrift Light SemiCondensed" panose="020B0502040204020203" pitchFamily="34" charset="0"/>
                          <a:ea typeface="+mn-ea"/>
                          <a:cs typeface="+mn-cs"/>
                        </a:rPr>
                        <a:t>p</a:t>
                      </a:r>
                      <a:r>
                        <a:rPr lang="la-Latn" sz="3200" b="0" kern="1200" baseline="-25000" dirty="0">
                          <a:solidFill>
                            <a:srgbClr val="000000"/>
                          </a:solidFill>
                          <a:latin typeface="Bahnschrift Light SemiCondensed" panose="020B0502040204020203" pitchFamily="34" charset="0"/>
                          <a:ea typeface="+mn-ea"/>
                          <a:cs typeface="+mn-cs"/>
                        </a:rPr>
                        <a:t>r</a:t>
                      </a:r>
                      <a:r>
                        <a:rPr lang="de-DE" sz="3200" b="0" kern="1200" baseline="-25000" dirty="0" err="1">
                          <a:solidFill>
                            <a:srgbClr val="000000"/>
                          </a:solidFill>
                          <a:latin typeface="Bahnschrift Light SemiCondensed" panose="020B0502040204020203" pitchFamily="34" charset="0"/>
                          <a:ea typeface="+mn-ea"/>
                          <a:cs typeface="+mn-cs"/>
                        </a:rPr>
                        <a:t>otinus</a:t>
                      </a:r>
                      <a:r>
                        <a:rPr lang="de-DE" sz="3200" b="0" kern="1200" baseline="-25000" dirty="0">
                          <a:solidFill>
                            <a:srgbClr val="000000"/>
                          </a:solidFill>
                          <a:latin typeface="Bahnschrift Light SemiCondensed" panose="020B0502040204020203" pitchFamily="34" charset="0"/>
                          <a:ea typeface="+mn-ea"/>
                          <a:cs typeface="+mn-cs"/>
                        </a:rPr>
                        <a:t> </a:t>
                      </a:r>
                      <a:r>
                        <a:rPr lang="la-Latn" sz="3200" b="0" kern="1200" baseline="-25000" dirty="0">
                          <a:solidFill>
                            <a:srgbClr val="000000"/>
                          </a:solidFill>
                          <a:latin typeface="Bahnschrift Light SemiCondensed" panose="020B0502040204020203" pitchFamily="34" charset="0"/>
                          <a:ea typeface="+mn-ea"/>
                          <a:cs typeface="+mn-cs"/>
                        </a:rPr>
                        <a:t>ad regem cursus </a:t>
                      </a:r>
                      <a:r>
                        <a:rPr lang="la-Latn" sz="3200" b="0" kern="1200" baseline="-25000" dirty="0">
                          <a:solidFill>
                            <a:srgbClr val="7030A0"/>
                          </a:solidFill>
                          <a:latin typeface="Bahnschrift Light SemiCondensed" panose="020B0502040204020203" pitchFamily="34" charset="0"/>
                          <a:ea typeface="+mn-ea"/>
                          <a:cs typeface="+mn-cs"/>
                        </a:rPr>
                        <a:t>detorquet</a:t>
                      </a:r>
                      <a:r>
                        <a:rPr lang="la-Latn" sz="3200" b="0" kern="1200" baseline="-25000" dirty="0">
                          <a:solidFill>
                            <a:srgbClr val="000000"/>
                          </a:solidFill>
                          <a:latin typeface="Bahnschrift Light SemiCondensed" panose="020B0502040204020203" pitchFamily="34" charset="0"/>
                          <a:ea typeface="+mn-ea"/>
                          <a:cs typeface="+mn-cs"/>
                        </a:rPr>
                        <a:t> Iarban</a:t>
                      </a:r>
                    </a:p>
                    <a:p>
                      <a:pPr marL="0" marR="0" indent="0" algn="l" defTabSz="914400" rtl="0" eaLnBrk="1" latinLnBrk="0" hangingPunct="1">
                        <a:lnSpc>
                          <a:spcPct val="150000"/>
                        </a:lnSpc>
                        <a:spcBef>
                          <a:spcPts val="0"/>
                        </a:spcBef>
                        <a:spcAft>
                          <a:spcPts val="0"/>
                        </a:spcAft>
                        <a:buNone/>
                      </a:pPr>
                      <a:r>
                        <a:rPr lang="la-Latn" sz="3200" b="0" kern="1200" baseline="-25000" dirty="0">
                          <a:solidFill>
                            <a:srgbClr val="7030A0"/>
                          </a:solidFill>
                          <a:latin typeface="Bahnschrift Light SemiCondensed" panose="020B0502040204020203" pitchFamily="34" charset="0"/>
                          <a:ea typeface="+mn-ea"/>
                          <a:cs typeface="+mn-cs"/>
                        </a:rPr>
                        <a:t>incendit</a:t>
                      </a:r>
                      <a:r>
                        <a:rPr lang="la-Latn" sz="3200" b="0" kern="1200" baseline="-25000" dirty="0">
                          <a:solidFill>
                            <a:srgbClr val="000000"/>
                          </a:solidFill>
                          <a:latin typeface="Bahnschrift Light SemiCondensed" panose="020B0502040204020203" pitchFamily="34" charset="0"/>
                          <a:ea typeface="+mn-ea"/>
                          <a:cs typeface="+mn-cs"/>
                        </a:rPr>
                        <a:t>que animum dictis atque</a:t>
                      </a:r>
                      <a:r>
                        <a:rPr lang="la-Latn" sz="3200" b="0" kern="1200" baseline="-25000" dirty="0">
                          <a:solidFill>
                            <a:srgbClr val="7030A0"/>
                          </a:solidFill>
                          <a:latin typeface="Bahnschrift Light SemiCondensed" panose="020B0502040204020203" pitchFamily="34" charset="0"/>
                          <a:ea typeface="+mn-ea"/>
                          <a:cs typeface="+mn-cs"/>
                        </a:rPr>
                        <a:t> aggerat </a:t>
                      </a:r>
                      <a:r>
                        <a:rPr lang="la-Latn" sz="3200" b="0" kern="1200" baseline="-25000" dirty="0">
                          <a:solidFill>
                            <a:srgbClr val="000000"/>
                          </a:solidFill>
                          <a:latin typeface="Bahnschrift Light SemiCondensed" panose="020B0502040204020203" pitchFamily="34" charset="0"/>
                          <a:ea typeface="+mn-ea"/>
                          <a:cs typeface="+mn-cs"/>
                        </a:rPr>
                        <a:t>iras</a:t>
                      </a:r>
                      <a:r>
                        <a:rPr lang="de-DE" sz="3200" b="0" kern="1200" baseline="-25000" dirty="0">
                          <a:solidFill>
                            <a:srgbClr val="000000"/>
                          </a:solidFill>
                          <a:latin typeface="Bahnschrift Light SemiCondensed" panose="020B0502040204020203" pitchFamily="34" charset="0"/>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lnSpc>
                          <a:spcPct val="150000"/>
                        </a:lnSpc>
                        <a:spcBef>
                          <a:spcPts val="0"/>
                        </a:spcBef>
                        <a:buNone/>
                      </a:pPr>
                      <a:endParaRPr lang="de-DE" sz="2800" b="0" kern="1200" baseline="-25000" dirty="0">
                        <a:solidFill>
                          <a:schemeClr val="accent4">
                            <a:lumMod val="75000"/>
                          </a:schemeClr>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accent4">
                            <a:lumMod val="75000"/>
                          </a:schemeClr>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r>
                        <a:rPr lang="de-DE" sz="2800" b="0" kern="1200" baseline="-25000" dirty="0">
                          <a:solidFill>
                            <a:schemeClr val="tx1"/>
                          </a:solidFill>
                          <a:effectLst/>
                          <a:latin typeface="Palatino Linotype" panose="02040502050505030304" pitchFamily="18" charset="0"/>
                          <a:ea typeface="+mn-ea"/>
                          <a:cs typeface="+mn-cs"/>
                        </a:rPr>
                        <a:t>185</a:t>
                      </a: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r>
                        <a:rPr lang="de-DE" sz="2800" b="0" kern="1200" baseline="-25000" dirty="0">
                          <a:solidFill>
                            <a:schemeClr val="tx1"/>
                          </a:solidFill>
                          <a:effectLst/>
                          <a:latin typeface="Palatino Linotype" panose="02040502050505030304" pitchFamily="18" charset="0"/>
                          <a:ea typeface="+mn-ea"/>
                          <a:cs typeface="+mn-cs"/>
                        </a:rPr>
                        <a:t>190</a:t>
                      </a: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endParaRPr lang="de-DE" sz="2800" b="0" kern="1200" baseline="-25000" dirty="0">
                        <a:solidFill>
                          <a:schemeClr val="tx1"/>
                        </a:solidFill>
                        <a:effectLst/>
                        <a:latin typeface="Palatino Linotype" panose="02040502050505030304" pitchFamily="18" charset="0"/>
                        <a:ea typeface="+mn-ea"/>
                        <a:cs typeface="+mn-cs"/>
                      </a:endParaRPr>
                    </a:p>
                    <a:p>
                      <a:pPr marL="0" indent="0" algn="l" defTabSz="914400" rtl="0" eaLnBrk="1" latinLnBrk="0" hangingPunct="1">
                        <a:lnSpc>
                          <a:spcPct val="150000"/>
                        </a:lnSpc>
                        <a:spcBef>
                          <a:spcPts val="0"/>
                        </a:spcBef>
                        <a:buNone/>
                      </a:pPr>
                      <a:r>
                        <a:rPr lang="de-DE" sz="2800" b="0" kern="1200" baseline="-25000" dirty="0">
                          <a:solidFill>
                            <a:schemeClr val="tx1"/>
                          </a:solidFill>
                          <a:effectLst/>
                          <a:latin typeface="Palatino Linotype" panose="02040502050505030304" pitchFamily="18" charset="0"/>
                          <a:ea typeface="+mn-ea"/>
                          <a:cs typeface="+mn-cs"/>
                        </a:rPr>
                        <a:t>195</a:t>
                      </a:r>
                    </a:p>
                    <a:p>
                      <a:pPr marL="0" indent="0" algn="l" defTabSz="914400" rtl="0" eaLnBrk="1" latinLnBrk="0" hangingPunct="1">
                        <a:lnSpc>
                          <a:spcPct val="150000"/>
                        </a:lnSpc>
                        <a:spcBef>
                          <a:spcPts val="0"/>
                        </a:spcBef>
                        <a:buNone/>
                      </a:pPr>
                      <a:endParaRPr lang="de-DE" sz="2800" b="0" kern="1200" baseline="-25000" dirty="0">
                        <a:solidFill>
                          <a:schemeClr val="accent4">
                            <a:lumMod val="75000"/>
                          </a:schemeClr>
                        </a:solidFill>
                        <a:effectLst/>
                        <a:latin typeface="Palatino Linotype" panose="02040502050505030304" pitchFamily="18"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8054452"/>
                  </a:ext>
                </a:extLst>
              </a:tr>
            </a:tbl>
          </a:graphicData>
        </a:graphic>
      </p:graphicFrame>
    </p:spTree>
    <p:extLst>
      <p:ext uri="{BB962C8B-B14F-4D97-AF65-F5344CB8AC3E}">
        <p14:creationId xmlns:p14="http://schemas.microsoft.com/office/powerpoint/2010/main" val="15912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anim calcmode="lin" valueType="num">
                                      <p:cBhvr additive="base">
                                        <p:cTn id="1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8B289B1F-E2A6-CE96-2DD5-EDC0D92A9A87}"/>
              </a:ext>
            </a:extLst>
          </p:cNvPr>
          <p:cNvSpPr txBox="1"/>
          <p:nvPr/>
        </p:nvSpPr>
        <p:spPr>
          <a:xfrm>
            <a:off x="407695" y="4669983"/>
            <a:ext cx="4534384" cy="1631216"/>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sz="2000" dirty="0"/>
              <a:t>2.) V.197-449: Jupiter erinnert Aeneas an das Fatum</a:t>
            </a:r>
          </a:p>
          <a:p>
            <a:endParaRPr lang="de-DE" sz="2000" dirty="0"/>
          </a:p>
          <a:p>
            <a:r>
              <a:rPr lang="de-DE" sz="2000" dirty="0"/>
              <a:t>3.) V.450-705: Aeneas fährt ab; Dido verzweifelt und begeht Selbstmord </a:t>
            </a:r>
          </a:p>
        </p:txBody>
      </p:sp>
      <p:sp>
        <p:nvSpPr>
          <p:cNvPr id="4" name="Geschweifte Klammer rechts 3">
            <a:extLst>
              <a:ext uri="{FF2B5EF4-FFF2-40B4-BE49-F238E27FC236}">
                <a16:creationId xmlns:a16="http://schemas.microsoft.com/office/drawing/2014/main" id="{3FE79CA9-B675-FE24-7E44-B5272D5B911E}"/>
              </a:ext>
            </a:extLst>
          </p:cNvPr>
          <p:cNvSpPr/>
          <p:nvPr/>
        </p:nvSpPr>
        <p:spPr>
          <a:xfrm>
            <a:off x="5134856" y="0"/>
            <a:ext cx="617540" cy="6858000"/>
          </a:xfrm>
          <a:prstGeom prst="rightBrace">
            <a:avLst>
              <a:gd name="adj1" fmla="val 8333"/>
              <a:gd name="adj2" fmla="val 6194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5" name="Textfeld 4">
            <a:extLst>
              <a:ext uri="{FF2B5EF4-FFF2-40B4-BE49-F238E27FC236}">
                <a16:creationId xmlns:a16="http://schemas.microsoft.com/office/drawing/2014/main" id="{AD61D08D-1BFD-B6C6-8CC4-287FD8C882ED}"/>
              </a:ext>
            </a:extLst>
          </p:cNvPr>
          <p:cNvSpPr txBox="1"/>
          <p:nvPr/>
        </p:nvSpPr>
        <p:spPr>
          <a:xfrm>
            <a:off x="5691851" y="3933617"/>
            <a:ext cx="808298" cy="646331"/>
          </a:xfrm>
          <a:prstGeom prst="rect">
            <a:avLst/>
          </a:prstGeom>
          <a:ln>
            <a:solidFill>
              <a:schemeClr val="bg1"/>
            </a:solidFill>
          </a:ln>
          <a:effectLst>
            <a:softEdge rad="12700"/>
          </a:effectLst>
          <a:scene3d>
            <a:camera prst="orthographicFront"/>
            <a:lightRig rig="threePt" dir="t"/>
          </a:scene3d>
          <a:sp3d>
            <a:bevelT w="139700" prst="cross"/>
          </a:sp3d>
        </p:spPr>
        <p:style>
          <a:lnRef idx="3">
            <a:schemeClr val="lt1"/>
          </a:lnRef>
          <a:fillRef idx="1">
            <a:schemeClr val="dk1"/>
          </a:fillRef>
          <a:effectRef idx="1">
            <a:schemeClr val="dk1"/>
          </a:effectRef>
          <a:fontRef idx="minor">
            <a:schemeClr val="lt1"/>
          </a:fontRef>
        </p:style>
        <p:txBody>
          <a:bodyPr wrap="none" rtlCol="0">
            <a:spAutoFit/>
          </a:bodyPr>
          <a:lstStyle/>
          <a:p>
            <a:r>
              <a:rPr lang="de-DE" dirty="0"/>
              <a:t>Dido </a:t>
            </a:r>
          </a:p>
          <a:p>
            <a:r>
              <a:rPr lang="de-DE" dirty="0"/>
              <a:t>Drama</a:t>
            </a:r>
          </a:p>
        </p:txBody>
      </p:sp>
      <p:sp>
        <p:nvSpPr>
          <p:cNvPr id="6" name="Textfeld 5">
            <a:extLst>
              <a:ext uri="{FF2B5EF4-FFF2-40B4-BE49-F238E27FC236}">
                <a16:creationId xmlns:a16="http://schemas.microsoft.com/office/drawing/2014/main" id="{AFEB2208-0CDA-75DB-56E8-3E553331C475}"/>
              </a:ext>
            </a:extLst>
          </p:cNvPr>
          <p:cNvSpPr txBox="1"/>
          <p:nvPr/>
        </p:nvSpPr>
        <p:spPr>
          <a:xfrm>
            <a:off x="6968164" y="461007"/>
            <a:ext cx="4727577"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000" dirty="0"/>
              <a:t>Didos Bekanntheit -&gt; </a:t>
            </a:r>
            <a:r>
              <a:rPr lang="de-DE" sz="2000" i="1" dirty="0" err="1"/>
              <a:t>fama</a:t>
            </a:r>
            <a:r>
              <a:rPr lang="de-DE" sz="2000" i="1" dirty="0"/>
              <a:t> et </a:t>
            </a:r>
            <a:r>
              <a:rPr lang="de-DE" sz="2000" i="1" dirty="0" err="1"/>
              <a:t>pudor</a:t>
            </a:r>
            <a:endParaRPr lang="de-DE" sz="2000" i="1" dirty="0"/>
          </a:p>
        </p:txBody>
      </p:sp>
      <p:sp>
        <p:nvSpPr>
          <p:cNvPr id="7" name="Textfeld 6">
            <a:extLst>
              <a:ext uri="{FF2B5EF4-FFF2-40B4-BE49-F238E27FC236}">
                <a16:creationId xmlns:a16="http://schemas.microsoft.com/office/drawing/2014/main" id="{C5869B5D-FC10-6863-19D9-8BD857C9EE8D}"/>
              </a:ext>
            </a:extLst>
          </p:cNvPr>
          <p:cNvSpPr txBox="1"/>
          <p:nvPr/>
        </p:nvSpPr>
        <p:spPr>
          <a:xfrm>
            <a:off x="6826173" y="1402749"/>
            <a:ext cx="4958132"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e-DE" sz="2000" dirty="0"/>
              <a:t>Vernachlässigt für ihre Leidenschaft ihren Ruf! (s. V.169-172) </a:t>
            </a:r>
          </a:p>
          <a:p>
            <a:r>
              <a:rPr lang="de-DE" sz="2000" dirty="0"/>
              <a:t>=&gt; ermöglicht der Fama zu handeln</a:t>
            </a:r>
          </a:p>
        </p:txBody>
      </p:sp>
      <p:sp>
        <p:nvSpPr>
          <p:cNvPr id="9" name="Textfeld 8">
            <a:extLst>
              <a:ext uri="{FF2B5EF4-FFF2-40B4-BE49-F238E27FC236}">
                <a16:creationId xmlns:a16="http://schemas.microsoft.com/office/drawing/2014/main" id="{80BDD65D-69A6-65FF-2782-E32E8DECD98C}"/>
              </a:ext>
            </a:extLst>
          </p:cNvPr>
          <p:cNvSpPr txBox="1"/>
          <p:nvPr/>
        </p:nvSpPr>
        <p:spPr>
          <a:xfrm>
            <a:off x="7057144" y="2896923"/>
            <a:ext cx="4958132"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DE" sz="2000" dirty="0"/>
              <a:t>Die </a:t>
            </a:r>
            <a:r>
              <a:rPr lang="de-DE" sz="2000" i="1" dirty="0" err="1"/>
              <a:t>fama</a:t>
            </a:r>
            <a:r>
              <a:rPr lang="de-DE" sz="2000" dirty="0"/>
              <a:t> wird für Dido zur Fama</a:t>
            </a:r>
          </a:p>
          <a:p>
            <a:endParaRPr lang="de-DE" sz="2000" dirty="0"/>
          </a:p>
          <a:p>
            <a:r>
              <a:rPr lang="de-DE" sz="2000" dirty="0"/>
              <a:t>-&gt; Dido ist nicht mehr glaubwürdig und ihr Volk vertraut ihr nicht mehr (V.320-324)</a:t>
            </a:r>
          </a:p>
        </p:txBody>
      </p:sp>
      <p:sp>
        <p:nvSpPr>
          <p:cNvPr id="11" name="Textfeld 10">
            <a:extLst>
              <a:ext uri="{FF2B5EF4-FFF2-40B4-BE49-F238E27FC236}">
                <a16:creationId xmlns:a16="http://schemas.microsoft.com/office/drawing/2014/main" id="{27299AEB-A8AD-1295-B5FE-A384BA23305E}"/>
              </a:ext>
            </a:extLst>
          </p:cNvPr>
          <p:cNvSpPr txBox="1"/>
          <p:nvPr/>
        </p:nvSpPr>
        <p:spPr>
          <a:xfrm>
            <a:off x="6240118" y="4761994"/>
            <a:ext cx="5775158" cy="1631216"/>
          </a:xfrm>
          <a:prstGeom prst="rect">
            <a:avLst/>
          </a:prstGeom>
          <a:effectLst>
            <a:glow rad="101600">
              <a:schemeClr val="accent1">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Symbol" panose="05050102010706020507" pitchFamily="18" charset="2"/>
              <a:buChar char="Þ"/>
            </a:pPr>
            <a:r>
              <a:rPr lang="de-DE" sz="2000" dirty="0"/>
              <a:t>Dido </a:t>
            </a:r>
            <a:r>
              <a:rPr lang="de-DE" sz="2000" u="sng" dirty="0"/>
              <a:t>ist</a:t>
            </a:r>
            <a:r>
              <a:rPr lang="de-DE" sz="2000" dirty="0"/>
              <a:t> ihre </a:t>
            </a:r>
            <a:r>
              <a:rPr lang="de-DE" sz="2000" i="1" dirty="0" err="1"/>
              <a:t>fama</a:t>
            </a:r>
            <a:r>
              <a:rPr lang="de-DE" sz="2000" i="1" dirty="0"/>
              <a:t> </a:t>
            </a:r>
          </a:p>
          <a:p>
            <a:r>
              <a:rPr lang="de-DE" sz="2000" dirty="0"/>
              <a:t>-&gt; schnell verliert sie diese </a:t>
            </a:r>
            <a:r>
              <a:rPr lang="de-DE" sz="2000" b="1" dirty="0"/>
              <a:t>und</a:t>
            </a:r>
            <a:r>
              <a:rPr lang="de-DE" sz="2000" dirty="0"/>
              <a:t> ihre Beziehung mit Aeneas (aufgrund der Fama!)</a:t>
            </a:r>
          </a:p>
          <a:p>
            <a:r>
              <a:rPr lang="de-DE" sz="2000" dirty="0"/>
              <a:t>-&gt; sie hat nichts mehr und verzweifelt („</a:t>
            </a:r>
            <a:r>
              <a:rPr lang="de-DE" sz="2000" dirty="0" err="1"/>
              <a:t>nusquam</a:t>
            </a:r>
            <a:r>
              <a:rPr lang="de-DE" sz="2000" dirty="0"/>
              <a:t> </a:t>
            </a:r>
            <a:r>
              <a:rPr lang="de-DE" sz="2000" dirty="0" err="1"/>
              <a:t>tuta</a:t>
            </a:r>
            <a:r>
              <a:rPr lang="de-DE" sz="2000" dirty="0"/>
              <a:t> </a:t>
            </a:r>
            <a:r>
              <a:rPr lang="de-DE" sz="2000" dirty="0" err="1"/>
              <a:t>fides</a:t>
            </a:r>
            <a:r>
              <a:rPr lang="de-DE" sz="2000" dirty="0"/>
              <a:t>.“ (V.373)): Selbstmord</a:t>
            </a:r>
          </a:p>
        </p:txBody>
      </p:sp>
      <p:sp>
        <p:nvSpPr>
          <p:cNvPr id="14" name="Textfeld 13">
            <a:extLst>
              <a:ext uri="{FF2B5EF4-FFF2-40B4-BE49-F238E27FC236}">
                <a16:creationId xmlns:a16="http://schemas.microsoft.com/office/drawing/2014/main" id="{9F684B64-2D40-9622-2E2A-66263E883269}"/>
              </a:ext>
            </a:extLst>
          </p:cNvPr>
          <p:cNvSpPr txBox="1"/>
          <p:nvPr/>
        </p:nvSpPr>
        <p:spPr>
          <a:xfrm>
            <a:off x="5752396" y="3137683"/>
            <a:ext cx="1147045" cy="40011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de-DE" sz="2000" b="1" dirty="0">
                <a:solidFill>
                  <a:schemeClr val="tx1"/>
                </a:solidFill>
              </a:rPr>
              <a:t>Peripetie</a:t>
            </a:r>
          </a:p>
        </p:txBody>
      </p:sp>
      <p:sp>
        <p:nvSpPr>
          <p:cNvPr id="13" name="Gewitterblitz 12">
            <a:extLst>
              <a:ext uri="{FF2B5EF4-FFF2-40B4-BE49-F238E27FC236}">
                <a16:creationId xmlns:a16="http://schemas.microsoft.com/office/drawing/2014/main" id="{90852F6F-B8B2-79D6-158C-9C1110B1ADE9}"/>
              </a:ext>
            </a:extLst>
          </p:cNvPr>
          <p:cNvSpPr/>
          <p:nvPr/>
        </p:nvSpPr>
        <p:spPr>
          <a:xfrm>
            <a:off x="5134854" y="2687782"/>
            <a:ext cx="754393" cy="1160347"/>
          </a:xfrm>
          <a:prstGeom prst="lightningBolt">
            <a:avLst/>
          </a:prstGeom>
          <a:solidFill>
            <a:srgbClr val="C00000"/>
          </a:solidFill>
          <a:effectLst>
            <a:glow rad="228600">
              <a:srgbClr val="C00000">
                <a:alpha val="40000"/>
              </a:srgbClr>
            </a:glow>
          </a:effectLst>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A513A7AA-C2D9-3E59-F3D1-4DC3FFF81EA3}"/>
              </a:ext>
            </a:extLst>
          </p:cNvPr>
          <p:cNvSpPr txBox="1"/>
          <p:nvPr/>
        </p:nvSpPr>
        <p:spPr>
          <a:xfrm>
            <a:off x="214917" y="466080"/>
            <a:ext cx="491993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000" dirty="0"/>
              <a:t>Aeneas kommt an und erzählt -&gt; Dido verliebt sich</a:t>
            </a:r>
          </a:p>
        </p:txBody>
      </p:sp>
      <p:sp>
        <p:nvSpPr>
          <p:cNvPr id="18" name="Textfeld 17">
            <a:extLst>
              <a:ext uri="{FF2B5EF4-FFF2-40B4-BE49-F238E27FC236}">
                <a16:creationId xmlns:a16="http://schemas.microsoft.com/office/drawing/2014/main" id="{BEA8F1BC-BC96-AC8B-FD03-248C72606655}"/>
              </a:ext>
            </a:extLst>
          </p:cNvPr>
          <p:cNvSpPr txBox="1"/>
          <p:nvPr/>
        </p:nvSpPr>
        <p:spPr>
          <a:xfrm>
            <a:off x="407695" y="1556638"/>
            <a:ext cx="453438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e-DE" sz="2000" dirty="0"/>
              <a:t>1.) V.1-172: Didos Liebe </a:t>
            </a:r>
          </a:p>
          <a:p>
            <a:r>
              <a:rPr lang="de-DE" sz="2000" dirty="0"/>
              <a:t>-&gt; Höhepunkt in der Höhle</a:t>
            </a:r>
          </a:p>
        </p:txBody>
      </p:sp>
      <p:sp>
        <p:nvSpPr>
          <p:cNvPr id="19" name="Textfeld 18">
            <a:extLst>
              <a:ext uri="{FF2B5EF4-FFF2-40B4-BE49-F238E27FC236}">
                <a16:creationId xmlns:a16="http://schemas.microsoft.com/office/drawing/2014/main" id="{54867B97-677E-D30F-7461-FD3AC91CB977}"/>
              </a:ext>
            </a:extLst>
          </p:cNvPr>
          <p:cNvSpPr txBox="1"/>
          <p:nvPr/>
        </p:nvSpPr>
        <p:spPr>
          <a:xfrm>
            <a:off x="407694" y="3082533"/>
            <a:ext cx="4534384" cy="769441"/>
          </a:xfrm>
          <a:prstGeom prst="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DE" sz="2200" dirty="0"/>
              <a:t>V. 173-197: Fama verbreitet Nachricht/Gerücht</a:t>
            </a:r>
          </a:p>
        </p:txBody>
      </p:sp>
      <p:cxnSp>
        <p:nvCxnSpPr>
          <p:cNvPr id="28" name="Gerade Verbindung mit Pfeil 27">
            <a:extLst>
              <a:ext uri="{FF2B5EF4-FFF2-40B4-BE49-F238E27FC236}">
                <a16:creationId xmlns:a16="http://schemas.microsoft.com/office/drawing/2014/main" id="{0533927D-3A08-60FE-1578-CA78D63D22A3}"/>
              </a:ext>
            </a:extLst>
          </p:cNvPr>
          <p:cNvCxnSpPr>
            <a:cxnSpLocks/>
            <a:stCxn id="17" idx="2"/>
            <a:endCxn id="18" idx="0"/>
          </p:cNvCxnSpPr>
          <p:nvPr/>
        </p:nvCxnSpPr>
        <p:spPr>
          <a:xfrm>
            <a:off x="2674886" y="1173966"/>
            <a:ext cx="1" cy="38267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Gerade Verbindung mit Pfeil 29">
            <a:extLst>
              <a:ext uri="{FF2B5EF4-FFF2-40B4-BE49-F238E27FC236}">
                <a16:creationId xmlns:a16="http://schemas.microsoft.com/office/drawing/2014/main" id="{4646BC05-C538-9561-EE26-179C9645CF14}"/>
              </a:ext>
            </a:extLst>
          </p:cNvPr>
          <p:cNvCxnSpPr>
            <a:cxnSpLocks/>
            <a:stCxn id="18" idx="2"/>
            <a:endCxn id="19" idx="0"/>
          </p:cNvCxnSpPr>
          <p:nvPr/>
        </p:nvCxnSpPr>
        <p:spPr>
          <a:xfrm flipH="1">
            <a:off x="2674886" y="2264524"/>
            <a:ext cx="1" cy="8180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Gerade Verbindung mit Pfeil 40">
            <a:extLst>
              <a:ext uri="{FF2B5EF4-FFF2-40B4-BE49-F238E27FC236}">
                <a16:creationId xmlns:a16="http://schemas.microsoft.com/office/drawing/2014/main" id="{8768CD73-571E-CCA2-162A-66ABB5997E25}"/>
              </a:ext>
            </a:extLst>
          </p:cNvPr>
          <p:cNvCxnSpPr>
            <a:cxnSpLocks/>
            <a:stCxn id="19" idx="2"/>
            <a:endCxn id="12" idx="0"/>
          </p:cNvCxnSpPr>
          <p:nvPr/>
        </p:nvCxnSpPr>
        <p:spPr>
          <a:xfrm>
            <a:off x="2674886" y="3851974"/>
            <a:ext cx="1" cy="8180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Gerade Verbindung mit Pfeil 45">
            <a:extLst>
              <a:ext uri="{FF2B5EF4-FFF2-40B4-BE49-F238E27FC236}">
                <a16:creationId xmlns:a16="http://schemas.microsoft.com/office/drawing/2014/main" id="{ACF9B0B8-D007-02E0-4339-BD40016A3F9B}"/>
              </a:ext>
            </a:extLst>
          </p:cNvPr>
          <p:cNvCxnSpPr>
            <a:cxnSpLocks/>
            <a:stCxn id="12" idx="3"/>
            <a:endCxn id="11" idx="1"/>
          </p:cNvCxnSpPr>
          <p:nvPr/>
        </p:nvCxnSpPr>
        <p:spPr>
          <a:xfrm>
            <a:off x="4942079" y="5485591"/>
            <a:ext cx="1298039" cy="92011"/>
          </a:xfrm>
          <a:prstGeom prst="straightConnector1">
            <a:avLst/>
          </a:prstGeom>
          <a:ln w="38100">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48" name="Gerade Verbindung mit Pfeil 47">
            <a:extLst>
              <a:ext uri="{FF2B5EF4-FFF2-40B4-BE49-F238E27FC236}">
                <a16:creationId xmlns:a16="http://schemas.microsoft.com/office/drawing/2014/main" id="{C5A1B66F-8D4C-2162-FF98-1D974141CAF1}"/>
              </a:ext>
            </a:extLst>
          </p:cNvPr>
          <p:cNvCxnSpPr>
            <a:stCxn id="9" idx="2"/>
            <a:endCxn id="11" idx="0"/>
          </p:cNvCxnSpPr>
          <p:nvPr/>
        </p:nvCxnSpPr>
        <p:spPr>
          <a:xfrm flipH="1">
            <a:off x="9127697" y="4220362"/>
            <a:ext cx="408513" cy="54163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EBF92866-5B1B-162F-A06C-EA0D6B7A50F2}"/>
              </a:ext>
            </a:extLst>
          </p:cNvPr>
          <p:cNvCxnSpPr>
            <a:cxnSpLocks/>
            <a:stCxn id="18" idx="3"/>
            <a:endCxn id="7" idx="1"/>
          </p:cNvCxnSpPr>
          <p:nvPr/>
        </p:nvCxnSpPr>
        <p:spPr>
          <a:xfrm>
            <a:off x="4942078" y="1910581"/>
            <a:ext cx="1884095" cy="0"/>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07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1000"/>
                                        <p:tgtEl>
                                          <p:spTgt spid="48"/>
                                        </p:tgtEl>
                                      </p:cBhvr>
                                    </p:animEffect>
                                    <p:anim calcmode="lin" valueType="num">
                                      <p:cBhvr>
                                        <p:cTn id="66" dur="1000" fill="hold"/>
                                        <p:tgtEl>
                                          <p:spTgt spid="48"/>
                                        </p:tgtEl>
                                        <p:attrNameLst>
                                          <p:attrName>ppt_x</p:attrName>
                                        </p:attrNameLst>
                                      </p:cBhvr>
                                      <p:tavLst>
                                        <p:tav tm="0">
                                          <p:val>
                                            <p:strVal val="#ppt_x"/>
                                          </p:val>
                                        </p:tav>
                                        <p:tav tm="100000">
                                          <p:val>
                                            <p:strVal val="#ppt_x"/>
                                          </p:val>
                                        </p:tav>
                                      </p:tavLst>
                                    </p:anim>
                                    <p:anim calcmode="lin" valueType="num">
                                      <p:cBhvr>
                                        <p:cTn id="6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P spid="9" grpId="0" animBg="1"/>
      <p:bldP spid="11" grpId="0" animBg="1"/>
      <p:bldP spid="14" grpId="0" animBg="1"/>
      <p:bldP spid="13"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85A73-A2B6-D606-D285-CDE342C04EE8}"/>
              </a:ext>
            </a:extLst>
          </p:cNvPr>
          <p:cNvSpPr>
            <a:spLocks noGrp="1"/>
          </p:cNvSpPr>
          <p:nvPr>
            <p:ph type="title"/>
          </p:nvPr>
        </p:nvSpPr>
        <p:spPr>
          <a:xfrm>
            <a:off x="838200" y="0"/>
            <a:ext cx="10515600" cy="1009404"/>
          </a:xfrm>
        </p:spPr>
        <p:txBody>
          <a:bodyPr/>
          <a:lstStyle/>
          <a:p>
            <a:r>
              <a:rPr lang="de-DE" dirty="0">
                <a:effectLst>
                  <a:outerShdw blurRad="50800" dist="38100" dir="5400000" algn="t" rotWithShape="0">
                    <a:prstClr val="black">
                      <a:alpha val="40000"/>
                    </a:prstClr>
                  </a:outerShdw>
                </a:effectLst>
              </a:rPr>
              <a:t>Gesamtinterpretation – Was ist die Fama?</a:t>
            </a:r>
          </a:p>
        </p:txBody>
      </p:sp>
      <p:sp>
        <p:nvSpPr>
          <p:cNvPr id="5" name="Textfeld 4">
            <a:extLst>
              <a:ext uri="{FF2B5EF4-FFF2-40B4-BE49-F238E27FC236}">
                <a16:creationId xmlns:a16="http://schemas.microsoft.com/office/drawing/2014/main" id="{B13DA6C8-3BA0-7E78-EB57-862FCA49620D}"/>
              </a:ext>
            </a:extLst>
          </p:cNvPr>
          <p:cNvSpPr txBox="1"/>
          <p:nvPr/>
        </p:nvSpPr>
        <p:spPr>
          <a:xfrm>
            <a:off x="838200" y="1009404"/>
            <a:ext cx="4733860"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de-DE" sz="2000" dirty="0"/>
              <a:t>Abstrakte Darstellung des Wesens und </a:t>
            </a:r>
          </a:p>
          <a:p>
            <a:r>
              <a:rPr lang="de-DE" sz="2000" dirty="0"/>
              <a:t>Eigenschaften dieses schrecklichen Dämons</a:t>
            </a:r>
          </a:p>
        </p:txBody>
      </p:sp>
      <p:sp>
        <p:nvSpPr>
          <p:cNvPr id="6" name="Textfeld 5">
            <a:extLst>
              <a:ext uri="{FF2B5EF4-FFF2-40B4-BE49-F238E27FC236}">
                <a16:creationId xmlns:a16="http://schemas.microsoft.com/office/drawing/2014/main" id="{AE5A27B1-AA2F-6CCE-680E-20CBAB809A24}"/>
              </a:ext>
            </a:extLst>
          </p:cNvPr>
          <p:cNvSpPr txBox="1"/>
          <p:nvPr/>
        </p:nvSpPr>
        <p:spPr>
          <a:xfrm>
            <a:off x="518684" y="2167728"/>
            <a:ext cx="5021179"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Symbol" panose="05050102010706020507" pitchFamily="18" charset="2"/>
              <a:buChar char="Þ"/>
            </a:pPr>
            <a:r>
              <a:rPr lang="de-DE" sz="2000" dirty="0"/>
              <a:t>Fama aber nicht rein mythologisch</a:t>
            </a:r>
          </a:p>
          <a:p>
            <a:pPr marL="285750" indent="-285750">
              <a:buFont typeface="Symbol" panose="05050102010706020507" pitchFamily="18" charset="2"/>
              <a:buChar char="Þ"/>
            </a:pPr>
            <a:r>
              <a:rPr lang="de-DE" sz="2000" dirty="0"/>
              <a:t>Hat einen realen/direkten Einfluss:</a:t>
            </a:r>
          </a:p>
        </p:txBody>
      </p:sp>
      <p:sp>
        <p:nvSpPr>
          <p:cNvPr id="7" name="Textfeld 6">
            <a:extLst>
              <a:ext uri="{FF2B5EF4-FFF2-40B4-BE49-F238E27FC236}">
                <a16:creationId xmlns:a16="http://schemas.microsoft.com/office/drawing/2014/main" id="{3783CD34-487E-CE85-C0CE-E0D771893366}"/>
              </a:ext>
            </a:extLst>
          </p:cNvPr>
          <p:cNvSpPr txBox="1"/>
          <p:nvPr/>
        </p:nvSpPr>
        <p:spPr>
          <a:xfrm>
            <a:off x="698577" y="3925647"/>
            <a:ext cx="1080745"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de-DE" dirty="0"/>
              <a:t>„</a:t>
            </a:r>
            <a:r>
              <a:rPr lang="de-DE" dirty="0" err="1"/>
              <a:t>plumae</a:t>
            </a:r>
            <a:r>
              <a:rPr lang="de-DE" dirty="0"/>
              <a:t>“</a:t>
            </a:r>
          </a:p>
        </p:txBody>
      </p:sp>
      <p:sp>
        <p:nvSpPr>
          <p:cNvPr id="8" name="Textfeld 7">
            <a:extLst>
              <a:ext uri="{FF2B5EF4-FFF2-40B4-BE49-F238E27FC236}">
                <a16:creationId xmlns:a16="http://schemas.microsoft.com/office/drawing/2014/main" id="{F282A399-9274-6EC5-6214-AB0953C334AE}"/>
              </a:ext>
            </a:extLst>
          </p:cNvPr>
          <p:cNvSpPr txBox="1"/>
          <p:nvPr/>
        </p:nvSpPr>
        <p:spPr>
          <a:xfrm>
            <a:off x="3880703" y="3925646"/>
            <a:ext cx="1451038"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de-DE" dirty="0"/>
              <a:t>Sinnesorgane</a:t>
            </a:r>
          </a:p>
        </p:txBody>
      </p:sp>
      <p:sp>
        <p:nvSpPr>
          <p:cNvPr id="9" name="Textfeld 8">
            <a:extLst>
              <a:ext uri="{FF2B5EF4-FFF2-40B4-BE49-F238E27FC236}">
                <a16:creationId xmlns:a16="http://schemas.microsoft.com/office/drawing/2014/main" id="{70FD4B10-DDCD-BF35-3ED9-174E7159EFBF}"/>
              </a:ext>
            </a:extLst>
          </p:cNvPr>
          <p:cNvSpPr txBox="1"/>
          <p:nvPr/>
        </p:nvSpPr>
        <p:spPr>
          <a:xfrm>
            <a:off x="676327" y="4560794"/>
            <a:ext cx="801501"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a:t>„</a:t>
            </a:r>
            <a:r>
              <a:rPr lang="de-DE" dirty="0" err="1"/>
              <a:t>caeli</a:t>
            </a:r>
            <a:r>
              <a:rPr lang="de-DE" dirty="0"/>
              <a:t>“</a:t>
            </a:r>
          </a:p>
        </p:txBody>
      </p:sp>
      <p:sp>
        <p:nvSpPr>
          <p:cNvPr id="10" name="Textfeld 9">
            <a:extLst>
              <a:ext uri="{FF2B5EF4-FFF2-40B4-BE49-F238E27FC236}">
                <a16:creationId xmlns:a16="http://schemas.microsoft.com/office/drawing/2014/main" id="{237C9499-7892-DE46-DCA4-498DB4258899}"/>
              </a:ext>
            </a:extLst>
          </p:cNvPr>
          <p:cNvSpPr txBox="1"/>
          <p:nvPr/>
        </p:nvSpPr>
        <p:spPr>
          <a:xfrm>
            <a:off x="2185698" y="4560792"/>
            <a:ext cx="97334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de-DE" dirty="0"/>
              <a:t>„medio“</a:t>
            </a:r>
          </a:p>
        </p:txBody>
      </p:sp>
      <p:sp>
        <p:nvSpPr>
          <p:cNvPr id="11" name="Textfeld 10">
            <a:extLst>
              <a:ext uri="{FF2B5EF4-FFF2-40B4-BE49-F238E27FC236}">
                <a16:creationId xmlns:a16="http://schemas.microsoft.com/office/drawing/2014/main" id="{9AEE7B09-836F-5799-E512-6F7B1A6A263C}"/>
              </a:ext>
            </a:extLst>
          </p:cNvPr>
          <p:cNvSpPr txBox="1"/>
          <p:nvPr/>
        </p:nvSpPr>
        <p:spPr>
          <a:xfrm>
            <a:off x="3866912" y="4560792"/>
            <a:ext cx="1199367"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de-DE" dirty="0"/>
              <a:t>„</a:t>
            </a:r>
            <a:r>
              <a:rPr lang="de-DE" dirty="0" err="1"/>
              <a:t>terraque</a:t>
            </a:r>
            <a:r>
              <a:rPr lang="de-DE" dirty="0"/>
              <a:t>“</a:t>
            </a:r>
          </a:p>
        </p:txBody>
      </p:sp>
      <p:sp>
        <p:nvSpPr>
          <p:cNvPr id="12" name="Textfeld 11">
            <a:extLst>
              <a:ext uri="{FF2B5EF4-FFF2-40B4-BE49-F238E27FC236}">
                <a16:creationId xmlns:a16="http://schemas.microsoft.com/office/drawing/2014/main" id="{AF290866-4587-530A-4DAA-BB3B7F01FE7F}"/>
              </a:ext>
            </a:extLst>
          </p:cNvPr>
          <p:cNvSpPr txBox="1"/>
          <p:nvPr/>
        </p:nvSpPr>
        <p:spPr>
          <a:xfrm>
            <a:off x="278750" y="3290500"/>
            <a:ext cx="2199641"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de-DE" dirty="0"/>
              <a:t>„</a:t>
            </a:r>
            <a:r>
              <a:rPr lang="de-DE" dirty="0" err="1"/>
              <a:t>sese</a:t>
            </a:r>
            <a:r>
              <a:rPr lang="de-DE" dirty="0"/>
              <a:t> </a:t>
            </a:r>
            <a:r>
              <a:rPr lang="de-DE" dirty="0" err="1"/>
              <a:t>attolit</a:t>
            </a:r>
            <a:r>
              <a:rPr lang="de-DE" dirty="0"/>
              <a:t> in </a:t>
            </a:r>
            <a:r>
              <a:rPr lang="de-DE" dirty="0" err="1"/>
              <a:t>auras</a:t>
            </a:r>
            <a:r>
              <a:rPr lang="de-DE" dirty="0"/>
              <a:t>“</a:t>
            </a:r>
          </a:p>
        </p:txBody>
      </p:sp>
      <p:sp>
        <p:nvSpPr>
          <p:cNvPr id="13" name="Textfeld 12">
            <a:extLst>
              <a:ext uri="{FF2B5EF4-FFF2-40B4-BE49-F238E27FC236}">
                <a16:creationId xmlns:a16="http://schemas.microsoft.com/office/drawing/2014/main" id="{AC836B1C-74F5-36B5-B8BD-7668673EF7B6}"/>
              </a:ext>
            </a:extLst>
          </p:cNvPr>
          <p:cNvSpPr txBox="1"/>
          <p:nvPr/>
        </p:nvSpPr>
        <p:spPr>
          <a:xfrm>
            <a:off x="3556768" y="3290500"/>
            <a:ext cx="2098908"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de-DE" dirty="0"/>
              <a:t>„</a:t>
            </a:r>
            <a:r>
              <a:rPr lang="de-DE" dirty="0" err="1"/>
              <a:t>ingrediturque</a:t>
            </a:r>
            <a:r>
              <a:rPr lang="de-DE" dirty="0"/>
              <a:t> solo“</a:t>
            </a:r>
          </a:p>
        </p:txBody>
      </p:sp>
      <p:sp>
        <p:nvSpPr>
          <p:cNvPr id="14" name="Textfeld 13">
            <a:extLst>
              <a:ext uri="{FF2B5EF4-FFF2-40B4-BE49-F238E27FC236}">
                <a16:creationId xmlns:a16="http://schemas.microsoft.com/office/drawing/2014/main" id="{26278D69-961A-6E8A-09C2-A4F3030E73FF}"/>
              </a:ext>
            </a:extLst>
          </p:cNvPr>
          <p:cNvSpPr txBox="1"/>
          <p:nvPr/>
        </p:nvSpPr>
        <p:spPr>
          <a:xfrm>
            <a:off x="584475" y="5195941"/>
            <a:ext cx="1308948"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de-DE" dirty="0"/>
              <a:t>„</a:t>
            </a:r>
            <a:r>
              <a:rPr lang="de-DE" dirty="0" err="1"/>
              <a:t>dea</a:t>
            </a:r>
            <a:r>
              <a:rPr lang="de-DE" dirty="0"/>
              <a:t> foeda“</a:t>
            </a:r>
          </a:p>
        </p:txBody>
      </p:sp>
      <p:sp>
        <p:nvSpPr>
          <p:cNvPr id="15" name="Textfeld 14">
            <a:extLst>
              <a:ext uri="{FF2B5EF4-FFF2-40B4-BE49-F238E27FC236}">
                <a16:creationId xmlns:a16="http://schemas.microsoft.com/office/drawing/2014/main" id="{0B62AD8B-5FCB-65D5-09AA-04ED03B4AC9F}"/>
              </a:ext>
            </a:extLst>
          </p:cNvPr>
          <p:cNvSpPr txBox="1"/>
          <p:nvPr/>
        </p:nvSpPr>
        <p:spPr>
          <a:xfrm>
            <a:off x="3434044" y="5195941"/>
            <a:ext cx="2334998"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de-DE" dirty="0"/>
              <a:t>„</a:t>
            </a:r>
            <a:r>
              <a:rPr lang="de-DE" dirty="0" err="1"/>
              <a:t>virum</a:t>
            </a:r>
            <a:r>
              <a:rPr lang="de-DE" dirty="0"/>
              <a:t> </a:t>
            </a:r>
            <a:r>
              <a:rPr lang="de-DE" dirty="0" err="1"/>
              <a:t>diffundit</a:t>
            </a:r>
            <a:r>
              <a:rPr lang="de-DE" dirty="0"/>
              <a:t> in </a:t>
            </a:r>
            <a:r>
              <a:rPr lang="de-DE" dirty="0" err="1"/>
              <a:t>ora</a:t>
            </a:r>
            <a:r>
              <a:rPr lang="de-DE" dirty="0"/>
              <a:t>“</a:t>
            </a:r>
          </a:p>
        </p:txBody>
      </p:sp>
      <p:sp>
        <p:nvSpPr>
          <p:cNvPr id="16" name="Textfeld 15">
            <a:extLst>
              <a:ext uri="{FF2B5EF4-FFF2-40B4-BE49-F238E27FC236}">
                <a16:creationId xmlns:a16="http://schemas.microsoft.com/office/drawing/2014/main" id="{6CD2DB20-E78C-D308-419F-69E02EC78366}"/>
              </a:ext>
            </a:extLst>
          </p:cNvPr>
          <p:cNvSpPr txBox="1"/>
          <p:nvPr/>
        </p:nvSpPr>
        <p:spPr>
          <a:xfrm>
            <a:off x="775584" y="5831084"/>
            <a:ext cx="602986"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de-DE" dirty="0"/>
              <a:t>Gott</a:t>
            </a:r>
          </a:p>
        </p:txBody>
      </p:sp>
      <p:sp>
        <p:nvSpPr>
          <p:cNvPr id="17" name="Textfeld 16">
            <a:extLst>
              <a:ext uri="{FF2B5EF4-FFF2-40B4-BE49-F238E27FC236}">
                <a16:creationId xmlns:a16="http://schemas.microsoft.com/office/drawing/2014/main" id="{608D5A3A-C73E-18AB-1CB2-26294E675434}"/>
              </a:ext>
            </a:extLst>
          </p:cNvPr>
          <p:cNvSpPr txBox="1"/>
          <p:nvPr/>
        </p:nvSpPr>
        <p:spPr>
          <a:xfrm>
            <a:off x="4002365" y="5831084"/>
            <a:ext cx="928459"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de-DE" dirty="0"/>
              <a:t>Mensch</a:t>
            </a:r>
          </a:p>
        </p:txBody>
      </p:sp>
      <p:sp>
        <p:nvSpPr>
          <p:cNvPr id="18" name="Textfeld 17">
            <a:extLst>
              <a:ext uri="{FF2B5EF4-FFF2-40B4-BE49-F238E27FC236}">
                <a16:creationId xmlns:a16="http://schemas.microsoft.com/office/drawing/2014/main" id="{AD69AABB-4154-CD88-84ED-702A0EECE0EF}"/>
              </a:ext>
            </a:extLst>
          </p:cNvPr>
          <p:cNvSpPr txBox="1"/>
          <p:nvPr/>
        </p:nvSpPr>
        <p:spPr>
          <a:xfrm>
            <a:off x="209020" y="6466188"/>
            <a:ext cx="5543505" cy="369332"/>
          </a:xfrm>
          <a:prstGeom prst="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none" rtlCol="0">
            <a:spAutoFit/>
          </a:bodyPr>
          <a:lstStyle/>
          <a:p>
            <a:r>
              <a:rPr lang="de-DE" dirty="0"/>
              <a:t>=&gt; Fama als Verbindung zwischen Menschen und Götter!</a:t>
            </a:r>
          </a:p>
        </p:txBody>
      </p:sp>
      <p:sp>
        <p:nvSpPr>
          <p:cNvPr id="19" name="Textfeld 18">
            <a:extLst>
              <a:ext uri="{FF2B5EF4-FFF2-40B4-BE49-F238E27FC236}">
                <a16:creationId xmlns:a16="http://schemas.microsoft.com/office/drawing/2014/main" id="{E1894A0B-1400-BAC0-BD7E-CC7BA0CE5C69}"/>
              </a:ext>
            </a:extLst>
          </p:cNvPr>
          <p:cNvSpPr txBox="1"/>
          <p:nvPr/>
        </p:nvSpPr>
        <p:spPr>
          <a:xfrm>
            <a:off x="1873786" y="5831065"/>
            <a:ext cx="1664302"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de-DE" dirty="0"/>
              <a:t>„mirabile dictu“</a:t>
            </a:r>
          </a:p>
        </p:txBody>
      </p:sp>
      <p:sp>
        <p:nvSpPr>
          <p:cNvPr id="20" name="Textfeld 19">
            <a:extLst>
              <a:ext uri="{FF2B5EF4-FFF2-40B4-BE49-F238E27FC236}">
                <a16:creationId xmlns:a16="http://schemas.microsoft.com/office/drawing/2014/main" id="{6877D597-BBA2-CAEC-31AA-F25DC430E839}"/>
              </a:ext>
            </a:extLst>
          </p:cNvPr>
          <p:cNvSpPr txBox="1"/>
          <p:nvPr/>
        </p:nvSpPr>
        <p:spPr>
          <a:xfrm>
            <a:off x="6422960" y="2486732"/>
            <a:ext cx="5618745" cy="3416320"/>
          </a:xfrm>
          <a:prstGeom prst="rect">
            <a:avLst/>
          </a:prstGeom>
          <a:effectLst>
            <a:glow rad="2286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Symbol" panose="05050102010706020507" pitchFamily="18" charset="2"/>
              <a:buChar char="Þ"/>
            </a:pPr>
            <a:r>
              <a:rPr lang="de-DE" sz="2400" dirty="0"/>
              <a:t> </a:t>
            </a:r>
            <a:r>
              <a:rPr lang="de-DE" sz="2400" dirty="0" err="1"/>
              <a:t>argumentatio</a:t>
            </a:r>
            <a:r>
              <a:rPr lang="de-DE" sz="2400" dirty="0"/>
              <a:t> statt </a:t>
            </a:r>
            <a:r>
              <a:rPr lang="de-DE" sz="2400" dirty="0" err="1"/>
              <a:t>descripitio</a:t>
            </a:r>
            <a:r>
              <a:rPr lang="de-DE" sz="2400" dirty="0"/>
              <a:t> (Dyer):</a:t>
            </a:r>
          </a:p>
          <a:p>
            <a:pPr marL="285750" indent="-285750">
              <a:buFont typeface="Symbol" panose="05050102010706020507" pitchFamily="18" charset="2"/>
              <a:buChar char="Þ"/>
            </a:pPr>
            <a:endParaRPr lang="de-DE" sz="2400" dirty="0"/>
          </a:p>
          <a:p>
            <a:pPr marL="285750" indent="-285750">
              <a:buFont typeface="Symbol" panose="05050102010706020507" pitchFamily="18" charset="2"/>
              <a:buChar char="Þ"/>
            </a:pPr>
            <a:endParaRPr lang="de-DE" sz="2400" dirty="0"/>
          </a:p>
          <a:p>
            <a:pPr marL="285750" indent="-285750">
              <a:buFont typeface="Symbol" panose="05050102010706020507" pitchFamily="18" charset="2"/>
              <a:buChar char="Þ"/>
            </a:pPr>
            <a:r>
              <a:rPr lang="de-DE" sz="2400" dirty="0"/>
              <a:t> Fama = Mächtige und gefährliche Dynamik des Wortes, das sich selbst in Raum bewegt-&gt; Verbreiterin</a:t>
            </a:r>
          </a:p>
          <a:p>
            <a:pPr marL="285750" indent="-285750">
              <a:buFont typeface="Symbol" panose="05050102010706020507" pitchFamily="18" charset="2"/>
              <a:buChar char="Þ"/>
            </a:pPr>
            <a:endParaRPr lang="de-DE" sz="2400" dirty="0"/>
          </a:p>
          <a:p>
            <a:pPr marL="285750" indent="-285750">
              <a:buFont typeface="Symbol" panose="05050102010706020507" pitchFamily="18" charset="2"/>
              <a:buChar char="Þ"/>
            </a:pPr>
            <a:r>
              <a:rPr lang="de-DE" sz="2400" dirty="0"/>
              <a:t> Vergil setzt Schwerpunkt auf ihre Folgen und Ausmaß (Zerstörung)</a:t>
            </a:r>
          </a:p>
        </p:txBody>
      </p:sp>
      <p:sp>
        <p:nvSpPr>
          <p:cNvPr id="23" name="Eckige Klammer rechts 22">
            <a:extLst>
              <a:ext uri="{FF2B5EF4-FFF2-40B4-BE49-F238E27FC236}">
                <a16:creationId xmlns:a16="http://schemas.microsoft.com/office/drawing/2014/main" id="{07CFB8F4-0899-DEE6-E31C-4AB55BAEAB37}"/>
              </a:ext>
            </a:extLst>
          </p:cNvPr>
          <p:cNvSpPr/>
          <p:nvPr/>
        </p:nvSpPr>
        <p:spPr>
          <a:xfrm>
            <a:off x="5859379" y="1655735"/>
            <a:ext cx="360894" cy="5179812"/>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cxnSp>
        <p:nvCxnSpPr>
          <p:cNvPr id="26" name="Gerade Verbindung mit Pfeil 25">
            <a:extLst>
              <a:ext uri="{FF2B5EF4-FFF2-40B4-BE49-F238E27FC236}">
                <a16:creationId xmlns:a16="http://schemas.microsoft.com/office/drawing/2014/main" id="{26A847C4-0463-4295-718F-632B8E1CD796}"/>
              </a:ext>
            </a:extLst>
          </p:cNvPr>
          <p:cNvCxnSpPr>
            <a:stCxn id="12" idx="3"/>
            <a:endCxn id="13" idx="1"/>
          </p:cNvCxnSpPr>
          <p:nvPr/>
        </p:nvCxnSpPr>
        <p:spPr>
          <a:xfrm>
            <a:off x="2478391" y="3475166"/>
            <a:ext cx="1078377"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59A276C8-284B-BAA1-0E41-B6749D5F9F69}"/>
              </a:ext>
            </a:extLst>
          </p:cNvPr>
          <p:cNvCxnSpPr>
            <a:cxnSpLocks/>
            <a:stCxn id="7" idx="3"/>
            <a:endCxn id="8" idx="1"/>
          </p:cNvCxnSpPr>
          <p:nvPr/>
        </p:nvCxnSpPr>
        <p:spPr>
          <a:xfrm flipV="1">
            <a:off x="1779322" y="4110312"/>
            <a:ext cx="2101381" cy="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4F88E90B-FB35-E18B-EA3D-99165F698C16}"/>
              </a:ext>
            </a:extLst>
          </p:cNvPr>
          <p:cNvCxnSpPr>
            <a:stCxn id="9" idx="3"/>
            <a:endCxn id="10" idx="1"/>
          </p:cNvCxnSpPr>
          <p:nvPr/>
        </p:nvCxnSpPr>
        <p:spPr>
          <a:xfrm flipV="1">
            <a:off x="1477828" y="4745458"/>
            <a:ext cx="707870" cy="2"/>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95FBD88B-B940-1061-F1E3-D0737A1CE167}"/>
              </a:ext>
            </a:extLst>
          </p:cNvPr>
          <p:cNvCxnSpPr>
            <a:stCxn id="10" idx="3"/>
            <a:endCxn id="11" idx="1"/>
          </p:cNvCxnSpPr>
          <p:nvPr/>
        </p:nvCxnSpPr>
        <p:spPr>
          <a:xfrm>
            <a:off x="3159041" y="4745458"/>
            <a:ext cx="70787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9BC6E706-62E3-8E39-BB1A-C68A47769FD6}"/>
              </a:ext>
            </a:extLst>
          </p:cNvPr>
          <p:cNvCxnSpPr>
            <a:stCxn id="14" idx="3"/>
            <a:endCxn id="15" idx="1"/>
          </p:cNvCxnSpPr>
          <p:nvPr/>
        </p:nvCxnSpPr>
        <p:spPr>
          <a:xfrm>
            <a:off x="1893423" y="5380607"/>
            <a:ext cx="154062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D87045C8-754A-BCDC-A804-6CBDAB1EAD66}"/>
              </a:ext>
            </a:extLst>
          </p:cNvPr>
          <p:cNvCxnSpPr>
            <a:stCxn id="16" idx="3"/>
            <a:endCxn id="19" idx="1"/>
          </p:cNvCxnSpPr>
          <p:nvPr/>
        </p:nvCxnSpPr>
        <p:spPr>
          <a:xfrm flipV="1">
            <a:off x="1378570" y="6015731"/>
            <a:ext cx="495216" cy="19"/>
          </a:xfrm>
          <a:prstGeom prst="straightConnector1">
            <a:avLst/>
          </a:prstGeom>
          <a:ln w="254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39" name="Gerade Verbindung mit Pfeil 38">
            <a:extLst>
              <a:ext uri="{FF2B5EF4-FFF2-40B4-BE49-F238E27FC236}">
                <a16:creationId xmlns:a16="http://schemas.microsoft.com/office/drawing/2014/main" id="{995BB2CF-DE09-1F8D-7606-5E96C68F3799}"/>
              </a:ext>
            </a:extLst>
          </p:cNvPr>
          <p:cNvCxnSpPr>
            <a:stCxn id="19" idx="3"/>
            <a:endCxn id="17" idx="1"/>
          </p:cNvCxnSpPr>
          <p:nvPr/>
        </p:nvCxnSpPr>
        <p:spPr>
          <a:xfrm>
            <a:off x="3538088" y="6015731"/>
            <a:ext cx="464277" cy="19"/>
          </a:xfrm>
          <a:prstGeom prst="straightConnector1">
            <a:avLst/>
          </a:prstGeom>
          <a:ln w="25400">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34550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80">
                                          <p:stCondLst>
                                            <p:cond delay="0"/>
                                          </p:stCondLst>
                                        </p:cTn>
                                        <p:tgtEl>
                                          <p:spTgt spid="18"/>
                                        </p:tgtEl>
                                      </p:cBhvr>
                                    </p:animEffect>
                                    <p:anim calcmode="lin" valueType="num">
                                      <p:cBhvr>
                                        <p:cTn id="5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8" dur="26">
                                          <p:stCondLst>
                                            <p:cond delay="650"/>
                                          </p:stCondLst>
                                        </p:cTn>
                                        <p:tgtEl>
                                          <p:spTgt spid="18"/>
                                        </p:tgtEl>
                                      </p:cBhvr>
                                      <p:to x="100000" y="60000"/>
                                    </p:animScale>
                                    <p:animScale>
                                      <p:cBhvr>
                                        <p:cTn id="59" dur="166" decel="50000">
                                          <p:stCondLst>
                                            <p:cond delay="676"/>
                                          </p:stCondLst>
                                        </p:cTn>
                                        <p:tgtEl>
                                          <p:spTgt spid="18"/>
                                        </p:tgtEl>
                                      </p:cBhvr>
                                      <p:to x="100000" y="100000"/>
                                    </p:animScale>
                                    <p:animScale>
                                      <p:cBhvr>
                                        <p:cTn id="60" dur="26">
                                          <p:stCondLst>
                                            <p:cond delay="1312"/>
                                          </p:stCondLst>
                                        </p:cTn>
                                        <p:tgtEl>
                                          <p:spTgt spid="18"/>
                                        </p:tgtEl>
                                      </p:cBhvr>
                                      <p:to x="100000" y="80000"/>
                                    </p:animScale>
                                    <p:animScale>
                                      <p:cBhvr>
                                        <p:cTn id="61" dur="166" decel="50000">
                                          <p:stCondLst>
                                            <p:cond delay="1338"/>
                                          </p:stCondLst>
                                        </p:cTn>
                                        <p:tgtEl>
                                          <p:spTgt spid="18"/>
                                        </p:tgtEl>
                                      </p:cBhvr>
                                      <p:to x="100000" y="100000"/>
                                    </p:animScale>
                                    <p:animScale>
                                      <p:cBhvr>
                                        <p:cTn id="62" dur="26">
                                          <p:stCondLst>
                                            <p:cond delay="1642"/>
                                          </p:stCondLst>
                                        </p:cTn>
                                        <p:tgtEl>
                                          <p:spTgt spid="18"/>
                                        </p:tgtEl>
                                      </p:cBhvr>
                                      <p:to x="100000" y="90000"/>
                                    </p:animScale>
                                    <p:animScale>
                                      <p:cBhvr>
                                        <p:cTn id="63" dur="166" decel="50000">
                                          <p:stCondLst>
                                            <p:cond delay="1668"/>
                                          </p:stCondLst>
                                        </p:cTn>
                                        <p:tgtEl>
                                          <p:spTgt spid="18"/>
                                        </p:tgtEl>
                                      </p:cBhvr>
                                      <p:to x="100000" y="100000"/>
                                    </p:animScale>
                                    <p:animScale>
                                      <p:cBhvr>
                                        <p:cTn id="64" dur="26">
                                          <p:stCondLst>
                                            <p:cond delay="1808"/>
                                          </p:stCondLst>
                                        </p:cTn>
                                        <p:tgtEl>
                                          <p:spTgt spid="18"/>
                                        </p:tgtEl>
                                      </p:cBhvr>
                                      <p:to x="100000" y="95000"/>
                                    </p:animScale>
                                    <p:animScale>
                                      <p:cBhvr>
                                        <p:cTn id="65" dur="166" decel="50000">
                                          <p:stCondLst>
                                            <p:cond delay="1834"/>
                                          </p:stCondLst>
                                        </p:cTn>
                                        <p:tgtEl>
                                          <p:spTgt spid="18"/>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grpId="1" nodeType="clickEffect">
                                  <p:stCondLst>
                                    <p:cond delay="0"/>
                                  </p:stCondLst>
                                  <p:childTnLst>
                                    <p:animEffect transition="out" filter="fade">
                                      <p:cBhvr>
                                        <p:cTn id="73" dur="500" tmFilter="0, 0; .2, .5; .8, .5; 1, 0"/>
                                        <p:tgtEl>
                                          <p:spTgt spid="20"/>
                                        </p:tgtEl>
                                      </p:cBhvr>
                                    </p:animEffect>
                                    <p:animScale>
                                      <p:cBhvr>
                                        <p:cTn id="74"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E739-6C12-9F37-3E0B-6DA25F6F884C}"/>
              </a:ext>
            </a:extLst>
          </p:cNvPr>
          <p:cNvSpPr>
            <a:spLocks noGrp="1"/>
          </p:cNvSpPr>
          <p:nvPr>
            <p:ph type="title"/>
          </p:nvPr>
        </p:nvSpPr>
        <p:spPr/>
        <p:txBody>
          <a:bodyPr/>
          <a:lstStyle/>
          <a:p>
            <a:r>
              <a:rPr lang="de-DE" dirty="0">
                <a:effectLst>
                  <a:glow rad="228600">
                    <a:schemeClr val="accent2">
                      <a:satMod val="175000"/>
                      <a:alpha val="40000"/>
                    </a:schemeClr>
                  </a:glow>
                </a:effectLst>
              </a:rPr>
              <a:t>Was bleibt uns von der Fama und was ist modern daran?</a:t>
            </a:r>
          </a:p>
        </p:txBody>
      </p:sp>
      <p:sp>
        <p:nvSpPr>
          <p:cNvPr id="5" name="Textfeld 4">
            <a:extLst>
              <a:ext uri="{FF2B5EF4-FFF2-40B4-BE49-F238E27FC236}">
                <a16:creationId xmlns:a16="http://schemas.microsoft.com/office/drawing/2014/main" id="{AAEE5F91-7D58-0D13-CF94-CF837F9BF08C}"/>
              </a:ext>
            </a:extLst>
          </p:cNvPr>
          <p:cNvSpPr txBox="1"/>
          <p:nvPr/>
        </p:nvSpPr>
        <p:spPr>
          <a:xfrm>
            <a:off x="0" y="2102852"/>
            <a:ext cx="8127107" cy="33239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514350" indent="-514350">
              <a:buFont typeface="+mj-lt"/>
              <a:buAutoNum type="arabicPeriod"/>
            </a:pPr>
            <a:r>
              <a:rPr lang="de-DE" sz="3000" dirty="0"/>
              <a:t>Voraussetzung: </a:t>
            </a:r>
            <a:r>
              <a:rPr lang="de-DE" sz="3000" i="1" dirty="0" err="1"/>
              <a:t>fama</a:t>
            </a:r>
            <a:r>
              <a:rPr lang="de-DE" sz="3000" dirty="0"/>
              <a:t> (= Image)</a:t>
            </a:r>
          </a:p>
          <a:p>
            <a:pPr marL="514350" indent="-514350">
              <a:buFont typeface="+mj-lt"/>
              <a:buAutoNum type="arabicPeriod"/>
            </a:pPr>
            <a:r>
              <a:rPr lang="de-DE" sz="3000" dirty="0"/>
              <a:t>Wir sind Sklaven unseres Images (fast wie Dido) </a:t>
            </a:r>
          </a:p>
          <a:p>
            <a:pPr marL="514350" indent="-514350">
              <a:buFont typeface="+mj-lt"/>
              <a:buAutoNum type="arabicPeriod"/>
            </a:pPr>
            <a:r>
              <a:rPr lang="de-DE" sz="3000" dirty="0"/>
              <a:t>Die Dynamik ist fast genau dieselbe! </a:t>
            </a:r>
          </a:p>
          <a:p>
            <a:pPr marL="514350" indent="-514350">
              <a:buFont typeface="+mj-lt"/>
              <a:buAutoNum type="arabicPeriod"/>
            </a:pPr>
            <a:r>
              <a:rPr lang="de-DE" sz="3000" dirty="0"/>
              <a:t>Warum haben wir alle Angst vor dieser Fama-Dynamik? („</a:t>
            </a:r>
            <a:r>
              <a:rPr lang="de-DE" sz="3000" dirty="0" err="1"/>
              <a:t>territat</a:t>
            </a:r>
            <a:r>
              <a:rPr lang="de-DE" sz="3000" dirty="0"/>
              <a:t>“) -&gt; untermauert </a:t>
            </a:r>
            <a:r>
              <a:rPr lang="de-DE" sz="3000" i="1" dirty="0" err="1"/>
              <a:t>fama</a:t>
            </a:r>
            <a:endParaRPr lang="de-DE" sz="3000" dirty="0"/>
          </a:p>
          <a:p>
            <a:pPr lvl="1"/>
            <a:endParaRPr lang="de-DE" sz="3000" dirty="0"/>
          </a:p>
          <a:p>
            <a:pPr lvl="1"/>
            <a:r>
              <a:rPr lang="de-DE" sz="3000" dirty="0"/>
              <a:t>=&gt; Von der Fama-Dynamik erpresst</a:t>
            </a:r>
          </a:p>
        </p:txBody>
      </p:sp>
      <p:pic>
        <p:nvPicPr>
          <p:cNvPr id="4" name="Grafik 3">
            <a:extLst>
              <a:ext uri="{FF2B5EF4-FFF2-40B4-BE49-F238E27FC236}">
                <a16:creationId xmlns:a16="http://schemas.microsoft.com/office/drawing/2014/main" id="{60AE5162-36DC-174B-FC28-E470EDB80B0E}"/>
              </a:ext>
            </a:extLst>
          </p:cNvPr>
          <p:cNvPicPr>
            <a:picLocks noChangeAspect="1"/>
          </p:cNvPicPr>
          <p:nvPr/>
        </p:nvPicPr>
        <p:blipFill>
          <a:blip r:embed="rId3"/>
          <a:stretch>
            <a:fillRect/>
          </a:stretch>
        </p:blipFill>
        <p:spPr>
          <a:xfrm>
            <a:off x="8127107" y="1266829"/>
            <a:ext cx="4064893" cy="5660569"/>
          </a:xfrm>
          <a:prstGeom prst="rect">
            <a:avLst/>
          </a:prstGeom>
        </p:spPr>
      </p:pic>
    </p:spTree>
    <p:extLst>
      <p:ext uri="{BB962C8B-B14F-4D97-AF65-F5344CB8AC3E}">
        <p14:creationId xmlns:p14="http://schemas.microsoft.com/office/powerpoint/2010/main" val="2664684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3339</Words>
  <Application>Microsoft Office PowerPoint</Application>
  <PresentationFormat>Breitbild</PresentationFormat>
  <Paragraphs>401</Paragraphs>
  <Slides>11</Slides>
  <Notes>10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Arial</vt:lpstr>
      <vt:lpstr>Bahnschrift Light SemiCondensed</vt:lpstr>
      <vt:lpstr>Calibri</vt:lpstr>
      <vt:lpstr>Calibri Light</vt:lpstr>
      <vt:lpstr>Courier New</vt:lpstr>
      <vt:lpstr>Palatino Linotype</vt:lpstr>
      <vt:lpstr>Symbol</vt:lpstr>
      <vt:lpstr>Office</vt:lpstr>
      <vt:lpstr>Die Fama bei Vergil – was kann sie uns heute noch sagen?</vt:lpstr>
      <vt:lpstr>Inhaltsverzeichnis</vt:lpstr>
      <vt:lpstr>Verg. Aen. IV., VV.173-183</vt:lpstr>
      <vt:lpstr>Verg. Aen. IV.,  VV. 184-197</vt:lpstr>
      <vt:lpstr>Sprachliche, stilistische und metrische Analyse</vt:lpstr>
      <vt:lpstr>Sprachliche, stilistische und metrische Analyse</vt:lpstr>
      <vt:lpstr>PowerPoint-Präsentation</vt:lpstr>
      <vt:lpstr>Gesamtinterpretation – Was ist die Fama?</vt:lpstr>
      <vt:lpstr>Was bleibt uns von der Fama und was ist modern daran?</vt:lpstr>
      <vt:lpstr>Ist die Fama heute noch am Werk?</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Pietro Lepore</dc:creator>
  <cp:lastModifiedBy>Pietro Lepore</cp:lastModifiedBy>
  <cp:revision>1</cp:revision>
  <dcterms:created xsi:type="dcterms:W3CDTF">2022-10-31T08:35:47Z</dcterms:created>
  <dcterms:modified xsi:type="dcterms:W3CDTF">2022-12-10T10:25:23Z</dcterms:modified>
</cp:coreProperties>
</file>