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Lst>
  <p:notesMasterIdLst>
    <p:notesMasterId r:id="rId22"/>
  </p:notesMasterIdLst>
  <p:handoutMasterIdLst>
    <p:handoutMasterId r:id="rId23"/>
  </p:handoutMasterIdLst>
  <p:sldIdLst>
    <p:sldId id="282" r:id="rId5"/>
    <p:sldId id="304" r:id="rId6"/>
    <p:sldId id="316" r:id="rId7"/>
    <p:sldId id="299" r:id="rId8"/>
    <p:sldId id="312" r:id="rId9"/>
    <p:sldId id="300" r:id="rId10"/>
    <p:sldId id="301" r:id="rId11"/>
    <p:sldId id="305" r:id="rId12"/>
    <p:sldId id="311" r:id="rId13"/>
    <p:sldId id="315" r:id="rId14"/>
    <p:sldId id="314" r:id="rId15"/>
    <p:sldId id="313" r:id="rId16"/>
    <p:sldId id="308" r:id="rId17"/>
    <p:sldId id="307" r:id="rId18"/>
    <p:sldId id="306" r:id="rId19"/>
    <p:sldId id="309" r:id="rId20"/>
    <p:sldId id="317" r:id="rId21"/>
  </p:sldIdLst>
  <p:sldSz cx="12192000" cy="6858000"/>
  <p:notesSz cx="6858000" cy="9144000"/>
  <p:defaultTextStyle>
    <a:defPPr rtl="0">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3399"/>
    <a:srgbClr val="00FF00"/>
    <a:srgbClr val="CC00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073A0DAA-6AF3-43AB-8588-CEC1D06C72B9}"/>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7015" autoAdjust="0"/>
    <p:restoredTop sz="94574" autoAdjust="0"/>
  </p:normalViewPr>
  <p:slideViewPr>
    <p:cSldViewPr snapToGrid="0">
      <p:cViewPr varScale="1">
        <p:scale>
          <a:sx n="90" d="100"/>
          <a:sy n="90" d="100"/>
        </p:scale>
        <p:origin x="87" y="192"/>
      </p:cViewPr>
      <p:guideLst/>
    </p:cSldViewPr>
  </p:slideViewPr>
  <p:notesTextViewPr>
    <p:cViewPr>
      <p:scale>
        <a:sx n="3" d="2"/>
        <a:sy n="3" d="2"/>
      </p:scale>
      <p:origin x="0" y="0"/>
    </p:cViewPr>
  </p:notesTextViewPr>
  <p:sorterViewPr>
    <p:cViewPr>
      <p:scale>
        <a:sx n="100" d="100"/>
        <a:sy n="100" d="100"/>
      </p:scale>
      <p:origin x="0" y="0"/>
    </p:cViewPr>
  </p:sorterViewPr>
  <p:notesViewPr>
    <p:cSldViewPr snapToGrid="0">
      <p:cViewPr varScale="1">
        <p:scale>
          <a:sx n="89" d="100"/>
          <a:sy n="89" d="100"/>
        </p:scale>
        <p:origin x="3006" y="60"/>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theme" Target="theme/theme1.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viewProps" Target="viewProp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presProps" Target="pres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handoutMaster" Target="handoutMasters/handoutMaster1.xml"/><Relationship Id="rId10" Type="http://schemas.openxmlformats.org/officeDocument/2006/relationships/slide" Target="slides/slide6.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notesMaster" Target="notesMasters/notesMaster1.xml"/><Relationship Id="rId27" Type="http://schemas.openxmlformats.org/officeDocument/2006/relationships/tableStyles" Target="tableStyles.xml"/></Relationships>
</file>

<file path=ppt/diagrams/colors1.xml><?xml version="1.0" encoding="utf-8"?>
<dgm:colorsDef xmlns:dgm="http://schemas.openxmlformats.org/drawingml/2006/diagram" xmlns:a="http://schemas.openxmlformats.org/drawingml/2006/main" uniqueId="urn:microsoft.com/office/officeart/2005/8/colors/accent4_1">
  <dgm:title val=""/>
  <dgm:desc val=""/>
  <dgm:catLst>
    <dgm:cat type="accent4" pri="11100"/>
  </dgm:catLst>
  <dgm:styleLbl name="node0">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4">
        <a:shade val="80000"/>
      </a:schemeClr>
    </dgm:linClrLst>
    <dgm:effectClrLst/>
    <dgm:txLinClrLst/>
    <dgm:txFillClrLst/>
    <dgm:txEffectClrLst/>
  </dgm:styleLbl>
  <dgm:styleLbl name="node2">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fgImgPlace1">
    <dgm:fillClrLst meth="repeat">
      <a:schemeClr val="accent4">
        <a:tint val="40000"/>
      </a:schemeClr>
    </dgm:fillClrLst>
    <dgm:linClrLst meth="repeat">
      <a:schemeClr val="accent4">
        <a:shade val="80000"/>
      </a:schemeClr>
    </dgm:linClrLst>
    <dgm:effectClrLst/>
    <dgm:txLinClrLst/>
    <dgm:txFillClrLst meth="repeat">
      <a:schemeClr val="lt1"/>
    </dgm:txFillClrLst>
    <dgm:txEffectClrLst/>
  </dgm:styleLbl>
  <dgm:styleLbl name="alignImgPlace1">
    <dgm:fillClrLst meth="repeat">
      <a:schemeClr val="accent4">
        <a:tint val="40000"/>
      </a:schemeClr>
    </dgm:fillClrLst>
    <dgm:linClrLst meth="repeat">
      <a:schemeClr val="accent4">
        <a:shade val="80000"/>
      </a:schemeClr>
    </dgm:linClrLst>
    <dgm:effectClrLst/>
    <dgm:txLinClrLst/>
    <dgm:txFillClrLst meth="repeat">
      <a:schemeClr val="lt1"/>
    </dgm:txFillClrLst>
    <dgm:txEffectClrLst/>
  </dgm:styleLbl>
  <dgm:styleLbl name="bgImgPlace1">
    <dgm:fillClrLst meth="repeat">
      <a:schemeClr val="accent4">
        <a:tint val="40000"/>
      </a:schemeClr>
    </dgm:fillClrLst>
    <dgm:linClrLst meth="repeat">
      <a:schemeClr val="accent4">
        <a:shade val="80000"/>
      </a:schemeClr>
    </dgm:linClrLst>
    <dgm:effectClrLst/>
    <dgm:txLinClrLst/>
    <dgm:txFillClrLst meth="repeat">
      <a:schemeClr val="lt1"/>
    </dgm:txFillClrLst>
    <dgm:txEffectClrLst/>
  </dgm:styleLbl>
  <dgm:styleLbl name="sibTrans2D1">
    <dgm:fillClrLst meth="repeat">
      <a:schemeClr val="accent4">
        <a:tint val="60000"/>
      </a:schemeClr>
    </dgm:fillClrLst>
    <dgm:linClrLst meth="repeat">
      <a:schemeClr val="accent4">
        <a:tint val="60000"/>
      </a:schemeClr>
    </dgm:linClrLst>
    <dgm:effectClrLst/>
    <dgm:txLinClrLst/>
    <dgm:txFillClrLst meth="repeat">
      <a:schemeClr val="dk1"/>
    </dgm:txFillClrLst>
    <dgm:txEffectClrLst/>
  </dgm:styleLbl>
  <dgm:styleLbl name="fgSibTrans2D1">
    <dgm:fillClrLst meth="repeat">
      <a:schemeClr val="accent4">
        <a:tint val="60000"/>
      </a:schemeClr>
    </dgm:fillClrLst>
    <dgm:linClrLst meth="repeat">
      <a:schemeClr val="accent4">
        <a:tint val="60000"/>
      </a:schemeClr>
    </dgm:linClrLst>
    <dgm:effectClrLst/>
    <dgm:txLinClrLst/>
    <dgm:txFillClrLst meth="repeat">
      <a:schemeClr val="dk1"/>
    </dgm:txFillClrLst>
    <dgm:txEffectClrLst/>
  </dgm:styleLbl>
  <dgm:styleLbl name="bgSibTrans2D1">
    <dgm:fillClrLst meth="repeat">
      <a:schemeClr val="accent4">
        <a:tint val="60000"/>
      </a:schemeClr>
    </dgm:fillClrLst>
    <dgm:linClrLst meth="repeat">
      <a:schemeClr val="accent4">
        <a:tint val="60000"/>
      </a:schemeClr>
    </dgm:linClrLst>
    <dgm:effectClrLst/>
    <dgm:txLinClrLst/>
    <dgm:txFillClrLst meth="repeat">
      <a:schemeClr val="dk1"/>
    </dgm:txFillClrLst>
    <dgm:txEffectClrLst/>
  </dgm:styleLbl>
  <dgm:styleLbl name="sibTrans1D1">
    <dgm:fillClrLst meth="repeat">
      <a:schemeClr val="accent4"/>
    </dgm:fillClrLst>
    <dgm:linClrLst meth="repeat">
      <a:schemeClr val="accent4"/>
    </dgm:linClrLst>
    <dgm:effectClrLst/>
    <dgm:txLinClrLst/>
    <dgm:txFillClrLst meth="repeat">
      <a:schemeClr val="tx1"/>
    </dgm:txFillClrLst>
    <dgm:txEffectClrLst/>
  </dgm:styleLbl>
  <dgm:styleLbl name="callout">
    <dgm:fillClrLst meth="repeat">
      <a:schemeClr val="accent4"/>
    </dgm:fillClrLst>
    <dgm:linClrLst meth="repeat">
      <a:schemeClr val="accent4"/>
    </dgm:linClrLst>
    <dgm:effectClrLst/>
    <dgm:txLinClrLst/>
    <dgm:txFillClrLst meth="repeat">
      <a:schemeClr val="tx1"/>
    </dgm:txFillClrLst>
    <dgm:txEffectClrLst/>
  </dgm:styleLbl>
  <dgm:styleLbl name="asst0">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parChTrans2D1">
    <dgm:fillClrLst meth="repeat">
      <a:schemeClr val="accent4">
        <a:tint val="60000"/>
      </a:schemeClr>
    </dgm:fillClrLst>
    <dgm:linClrLst meth="repeat">
      <a:schemeClr val="accent4">
        <a:tint val="60000"/>
      </a:schemeClr>
    </dgm:linClrLst>
    <dgm:effectClrLst/>
    <dgm:txLinClrLst/>
    <dgm:txFillClrLst/>
    <dgm:txEffectClrLst/>
  </dgm:styleLbl>
  <dgm:styleLbl name="parChTrans2D2">
    <dgm:fillClrLst meth="repeat">
      <a:schemeClr val="accent4"/>
    </dgm:fillClrLst>
    <dgm:linClrLst meth="repeat">
      <a:schemeClr val="accent4"/>
    </dgm:linClrLst>
    <dgm:effectClrLst/>
    <dgm:txLinClrLst/>
    <dgm:txFillClrLst/>
    <dgm:txEffectClrLst/>
  </dgm:styleLbl>
  <dgm:styleLbl name="parChTrans2D3">
    <dgm:fillClrLst meth="repeat">
      <a:schemeClr val="accent4"/>
    </dgm:fillClrLst>
    <dgm:linClrLst meth="repeat">
      <a:schemeClr val="accent4"/>
    </dgm:linClrLst>
    <dgm:effectClrLst/>
    <dgm:txLinClrLst/>
    <dgm:txFillClrLst/>
    <dgm:txEffectClrLst/>
  </dgm:styleLbl>
  <dgm:styleLbl name="parChTrans2D4">
    <dgm:fillClrLst meth="repeat">
      <a:schemeClr val="accent4"/>
    </dgm:fillClrLst>
    <dgm:linClrLst meth="repeat">
      <a:schemeClr val="accent4"/>
    </dgm:linClrLst>
    <dgm:effectClrLst/>
    <dgm:txLinClrLst/>
    <dgm:txFillClrLst meth="repeat">
      <a:schemeClr val="lt1"/>
    </dgm:txFillClrLst>
    <dgm:txEffectClrLst/>
  </dgm:styleLbl>
  <dgm:styleLbl name="parChTrans1D1">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2">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3">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parChTrans1D4">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fg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conFg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align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trAlignAcc1">
    <dgm:fillClrLst meth="repeat">
      <a:schemeClr val="accent4">
        <a:alpha val="40000"/>
        <a:tint val="40000"/>
      </a:schemeClr>
    </dgm:fillClrLst>
    <dgm:linClrLst meth="repeat">
      <a:schemeClr val="accent4"/>
    </dgm:linClrLst>
    <dgm:effectClrLst/>
    <dgm:txLinClrLst/>
    <dgm:txFillClrLst meth="repeat">
      <a:schemeClr val="dk1"/>
    </dgm:txFillClrLst>
    <dgm:txEffectClrLst/>
  </dgm:styleLbl>
  <dgm:styleLbl name="bg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solidFgAcc1">
    <dgm:fillClrLst meth="repeat">
      <a:schemeClr val="lt1"/>
    </dgm:fillClrLst>
    <dgm:linClrLst meth="repeat">
      <a:schemeClr val="accent4"/>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4">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4">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4">
        <a:alpha val="90000"/>
      </a:schemeClr>
    </dgm:linClrLst>
    <dgm:effectClrLst/>
    <dgm:txLinClrLst/>
    <dgm:txFillClrLst meth="repeat">
      <a:schemeClr val="dk1"/>
    </dgm:txFillClrLst>
    <dgm:txEffectClrLst/>
  </dgm:styleLbl>
  <dgm:styleLbl name="fgAcc0">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2">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3">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4">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accent4"/>
    </dgm:linClrLst>
    <dgm:effectClrLst/>
    <dgm:txLinClrLst/>
    <dgm:txFillClrLst meth="repeat">
      <a:schemeClr val="dk1"/>
    </dgm:txFillClrLst>
    <dgm:txEffectClrLst/>
  </dgm:styleLbl>
  <dgm:styleLbl name="dkBgShp">
    <dgm:fillClrLst meth="repeat">
      <a:schemeClr val="accent4">
        <a:shade val="80000"/>
      </a:schemeClr>
    </dgm:fillClrLst>
    <dgm:linClrLst meth="repeat">
      <a:schemeClr val="accent4"/>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BA011F18-034C-4116-A128-31C5767D4E55}" type="doc">
      <dgm:prSet loTypeId="urn:microsoft.com/office/officeart/2005/8/layout/cycle7" loCatId="cycle" qsTypeId="urn:microsoft.com/office/officeart/2005/8/quickstyle/simple2" qsCatId="simple" csTypeId="urn:microsoft.com/office/officeart/2005/8/colors/accent4_1" csCatId="accent4" phldr="1"/>
      <dgm:spPr/>
      <dgm:t>
        <a:bodyPr/>
        <a:lstStyle/>
        <a:p>
          <a:endParaRPr lang="de-DE"/>
        </a:p>
      </dgm:t>
    </dgm:pt>
    <dgm:pt modelId="{B7557E0B-0202-46FC-85C7-DE2D1F8758B4}">
      <dgm:prSet phldrT="[Text]"/>
      <dgm:spPr/>
      <dgm:t>
        <a:bodyPr/>
        <a:lstStyle/>
        <a:p>
          <a:r>
            <a:rPr lang="de-DE" dirty="0"/>
            <a:t>Klientelpolitik &amp; verfeindete politische Lager</a:t>
          </a:r>
        </a:p>
      </dgm:t>
    </dgm:pt>
    <dgm:pt modelId="{4F239F38-7380-44BB-90CC-3DCCDB31A39F}" type="parTrans" cxnId="{72DB7B84-9315-4398-B1D8-4A8C83F0FBC7}">
      <dgm:prSet/>
      <dgm:spPr/>
      <dgm:t>
        <a:bodyPr/>
        <a:lstStyle/>
        <a:p>
          <a:endParaRPr lang="de-DE"/>
        </a:p>
      </dgm:t>
    </dgm:pt>
    <dgm:pt modelId="{7D0A01F5-C35B-4300-9C48-5887F4A5BF09}" type="sibTrans" cxnId="{72DB7B84-9315-4398-B1D8-4A8C83F0FBC7}">
      <dgm:prSet/>
      <dgm:spPr/>
      <dgm:t>
        <a:bodyPr/>
        <a:lstStyle/>
        <a:p>
          <a:endParaRPr lang="de-DE"/>
        </a:p>
      </dgm:t>
    </dgm:pt>
    <dgm:pt modelId="{A13279A7-B976-4F43-912E-F8127402C684}">
      <dgm:prSet phldrT="[Text]"/>
      <dgm:spPr/>
      <dgm:t>
        <a:bodyPr/>
        <a:lstStyle/>
        <a:p>
          <a:r>
            <a:rPr lang="de-DE" dirty="0"/>
            <a:t>zunehmende Spaltung der Gesellschaft</a:t>
          </a:r>
        </a:p>
      </dgm:t>
    </dgm:pt>
    <dgm:pt modelId="{F57EDBD0-CC1A-460E-818A-3E4807AAB285}" type="parTrans" cxnId="{A3BD20B0-309C-4E17-9499-94CB3D29B97B}">
      <dgm:prSet/>
      <dgm:spPr/>
      <dgm:t>
        <a:bodyPr/>
        <a:lstStyle/>
        <a:p>
          <a:endParaRPr lang="de-DE"/>
        </a:p>
      </dgm:t>
    </dgm:pt>
    <dgm:pt modelId="{35A911D1-87AB-48F3-9E9C-B71370AD6F94}" type="sibTrans" cxnId="{A3BD20B0-309C-4E17-9499-94CB3D29B97B}">
      <dgm:prSet/>
      <dgm:spPr/>
      <dgm:t>
        <a:bodyPr/>
        <a:lstStyle/>
        <a:p>
          <a:endParaRPr lang="de-DE"/>
        </a:p>
      </dgm:t>
    </dgm:pt>
    <dgm:pt modelId="{0C79AD7D-0D8A-4F5F-A64E-3AD925F326F4}">
      <dgm:prSet phldrT="[Text]"/>
      <dgm:spPr/>
      <dgm:t>
        <a:bodyPr/>
        <a:lstStyle/>
        <a:p>
          <a:r>
            <a:rPr lang="de-DE" dirty="0"/>
            <a:t>Kompromisse unmöglich</a:t>
          </a:r>
        </a:p>
      </dgm:t>
    </dgm:pt>
    <dgm:pt modelId="{D4E46AB1-A44D-4794-A1D6-513900698883}" type="parTrans" cxnId="{703488D3-E750-4B70-B0E3-43749AC4D075}">
      <dgm:prSet/>
      <dgm:spPr/>
      <dgm:t>
        <a:bodyPr/>
        <a:lstStyle/>
        <a:p>
          <a:endParaRPr lang="de-DE"/>
        </a:p>
      </dgm:t>
    </dgm:pt>
    <dgm:pt modelId="{57B9CB7C-5F2D-4015-9ED2-F1CFE35F2245}" type="sibTrans" cxnId="{703488D3-E750-4B70-B0E3-43749AC4D075}">
      <dgm:prSet/>
      <dgm:spPr/>
      <dgm:t>
        <a:bodyPr/>
        <a:lstStyle/>
        <a:p>
          <a:endParaRPr lang="de-DE"/>
        </a:p>
      </dgm:t>
    </dgm:pt>
    <dgm:pt modelId="{C07DCECA-BD50-4F29-B6BC-1A5A7BD34B86}" type="pres">
      <dgm:prSet presAssocID="{BA011F18-034C-4116-A128-31C5767D4E55}" presName="Name0" presStyleCnt="0">
        <dgm:presLayoutVars>
          <dgm:dir/>
          <dgm:resizeHandles val="exact"/>
        </dgm:presLayoutVars>
      </dgm:prSet>
      <dgm:spPr/>
    </dgm:pt>
    <dgm:pt modelId="{9C57DDD9-B1E4-469F-8E1E-15E5E1FE8122}" type="pres">
      <dgm:prSet presAssocID="{B7557E0B-0202-46FC-85C7-DE2D1F8758B4}" presName="node" presStyleLbl="node1" presStyleIdx="0" presStyleCnt="3">
        <dgm:presLayoutVars>
          <dgm:bulletEnabled val="1"/>
        </dgm:presLayoutVars>
      </dgm:prSet>
      <dgm:spPr/>
    </dgm:pt>
    <dgm:pt modelId="{17E430F2-37B2-4390-AFA6-B417F5FE2923}" type="pres">
      <dgm:prSet presAssocID="{7D0A01F5-C35B-4300-9C48-5887F4A5BF09}" presName="sibTrans" presStyleLbl="sibTrans2D1" presStyleIdx="0" presStyleCnt="3"/>
      <dgm:spPr/>
    </dgm:pt>
    <dgm:pt modelId="{2D85FA43-94E0-4969-820E-2AE6B766DF20}" type="pres">
      <dgm:prSet presAssocID="{7D0A01F5-C35B-4300-9C48-5887F4A5BF09}" presName="connectorText" presStyleLbl="sibTrans2D1" presStyleIdx="0" presStyleCnt="3"/>
      <dgm:spPr/>
    </dgm:pt>
    <dgm:pt modelId="{A836EC06-ED79-4031-A949-B69C86936D88}" type="pres">
      <dgm:prSet presAssocID="{A13279A7-B976-4F43-912E-F8127402C684}" presName="node" presStyleLbl="node1" presStyleIdx="1" presStyleCnt="3" custRadScaleRad="87410" custRadScaleInc="-46864">
        <dgm:presLayoutVars>
          <dgm:bulletEnabled val="1"/>
        </dgm:presLayoutVars>
      </dgm:prSet>
      <dgm:spPr/>
    </dgm:pt>
    <dgm:pt modelId="{F15F9532-E636-4EEB-80C3-26F59B14C24E}" type="pres">
      <dgm:prSet presAssocID="{35A911D1-87AB-48F3-9E9C-B71370AD6F94}" presName="sibTrans" presStyleLbl="sibTrans2D1" presStyleIdx="1" presStyleCnt="3"/>
      <dgm:spPr/>
    </dgm:pt>
    <dgm:pt modelId="{AB47B698-15AC-4FCC-9E0D-B9E8BF2A507F}" type="pres">
      <dgm:prSet presAssocID="{35A911D1-87AB-48F3-9E9C-B71370AD6F94}" presName="connectorText" presStyleLbl="sibTrans2D1" presStyleIdx="1" presStyleCnt="3"/>
      <dgm:spPr/>
    </dgm:pt>
    <dgm:pt modelId="{0D120D1C-61C7-47BC-A75B-6BA00AB0381D}" type="pres">
      <dgm:prSet presAssocID="{0C79AD7D-0D8A-4F5F-A64E-3AD925F326F4}" presName="node" presStyleLbl="node1" presStyleIdx="2" presStyleCnt="3" custRadScaleRad="88549" custRadScaleInc="46904">
        <dgm:presLayoutVars>
          <dgm:bulletEnabled val="1"/>
        </dgm:presLayoutVars>
      </dgm:prSet>
      <dgm:spPr/>
    </dgm:pt>
    <dgm:pt modelId="{5843AF23-02A7-4A6A-80FB-0AAEE06DEFDD}" type="pres">
      <dgm:prSet presAssocID="{57B9CB7C-5F2D-4015-9ED2-F1CFE35F2245}" presName="sibTrans" presStyleLbl="sibTrans2D1" presStyleIdx="2" presStyleCnt="3"/>
      <dgm:spPr/>
    </dgm:pt>
    <dgm:pt modelId="{8C8DC8E7-7DFE-4074-B4C1-1C92D9C5E4E8}" type="pres">
      <dgm:prSet presAssocID="{57B9CB7C-5F2D-4015-9ED2-F1CFE35F2245}" presName="connectorText" presStyleLbl="sibTrans2D1" presStyleIdx="2" presStyleCnt="3"/>
      <dgm:spPr/>
    </dgm:pt>
  </dgm:ptLst>
  <dgm:cxnLst>
    <dgm:cxn modelId="{D0D0411C-7013-4DEB-BB29-ADCA660CCAA7}" type="presOf" srcId="{7D0A01F5-C35B-4300-9C48-5887F4A5BF09}" destId="{2D85FA43-94E0-4969-820E-2AE6B766DF20}" srcOrd="1" destOrd="0" presId="urn:microsoft.com/office/officeart/2005/8/layout/cycle7"/>
    <dgm:cxn modelId="{FA4C1055-C7E6-4980-B022-CF89A7CA0E4B}" type="presOf" srcId="{BA011F18-034C-4116-A128-31C5767D4E55}" destId="{C07DCECA-BD50-4F29-B6BC-1A5A7BD34B86}" srcOrd="0" destOrd="0" presId="urn:microsoft.com/office/officeart/2005/8/layout/cycle7"/>
    <dgm:cxn modelId="{A7454956-F229-4390-826F-84FA9141E5BF}" type="presOf" srcId="{B7557E0B-0202-46FC-85C7-DE2D1F8758B4}" destId="{9C57DDD9-B1E4-469F-8E1E-15E5E1FE8122}" srcOrd="0" destOrd="0" presId="urn:microsoft.com/office/officeart/2005/8/layout/cycle7"/>
    <dgm:cxn modelId="{6B1D1F84-4850-4B36-8E87-F5318FF133A1}" type="presOf" srcId="{35A911D1-87AB-48F3-9E9C-B71370AD6F94}" destId="{F15F9532-E636-4EEB-80C3-26F59B14C24E}" srcOrd="0" destOrd="0" presId="urn:microsoft.com/office/officeart/2005/8/layout/cycle7"/>
    <dgm:cxn modelId="{72DB7B84-9315-4398-B1D8-4A8C83F0FBC7}" srcId="{BA011F18-034C-4116-A128-31C5767D4E55}" destId="{B7557E0B-0202-46FC-85C7-DE2D1F8758B4}" srcOrd="0" destOrd="0" parTransId="{4F239F38-7380-44BB-90CC-3DCCDB31A39F}" sibTransId="{7D0A01F5-C35B-4300-9C48-5887F4A5BF09}"/>
    <dgm:cxn modelId="{3AB56494-60CC-4CBF-AD3F-D95526F28019}" type="presOf" srcId="{0C79AD7D-0D8A-4F5F-A64E-3AD925F326F4}" destId="{0D120D1C-61C7-47BC-A75B-6BA00AB0381D}" srcOrd="0" destOrd="0" presId="urn:microsoft.com/office/officeart/2005/8/layout/cycle7"/>
    <dgm:cxn modelId="{A04816A0-4F46-4C51-A578-4DBA950B32D5}" type="presOf" srcId="{57B9CB7C-5F2D-4015-9ED2-F1CFE35F2245}" destId="{5843AF23-02A7-4A6A-80FB-0AAEE06DEFDD}" srcOrd="0" destOrd="0" presId="urn:microsoft.com/office/officeart/2005/8/layout/cycle7"/>
    <dgm:cxn modelId="{4C431AA9-1473-486B-BE01-F286C56110B4}" type="presOf" srcId="{7D0A01F5-C35B-4300-9C48-5887F4A5BF09}" destId="{17E430F2-37B2-4390-AFA6-B417F5FE2923}" srcOrd="0" destOrd="0" presId="urn:microsoft.com/office/officeart/2005/8/layout/cycle7"/>
    <dgm:cxn modelId="{A3BD20B0-309C-4E17-9499-94CB3D29B97B}" srcId="{BA011F18-034C-4116-A128-31C5767D4E55}" destId="{A13279A7-B976-4F43-912E-F8127402C684}" srcOrd="1" destOrd="0" parTransId="{F57EDBD0-CC1A-460E-818A-3E4807AAB285}" sibTransId="{35A911D1-87AB-48F3-9E9C-B71370AD6F94}"/>
    <dgm:cxn modelId="{88F4CFC6-6A06-40A1-B960-9AF1881F8681}" type="presOf" srcId="{35A911D1-87AB-48F3-9E9C-B71370AD6F94}" destId="{AB47B698-15AC-4FCC-9E0D-B9E8BF2A507F}" srcOrd="1" destOrd="0" presId="urn:microsoft.com/office/officeart/2005/8/layout/cycle7"/>
    <dgm:cxn modelId="{98AD10CB-5D5B-4707-906E-30F2A57F439B}" type="presOf" srcId="{A13279A7-B976-4F43-912E-F8127402C684}" destId="{A836EC06-ED79-4031-A949-B69C86936D88}" srcOrd="0" destOrd="0" presId="urn:microsoft.com/office/officeart/2005/8/layout/cycle7"/>
    <dgm:cxn modelId="{703488D3-E750-4B70-B0E3-43749AC4D075}" srcId="{BA011F18-034C-4116-A128-31C5767D4E55}" destId="{0C79AD7D-0D8A-4F5F-A64E-3AD925F326F4}" srcOrd="2" destOrd="0" parTransId="{D4E46AB1-A44D-4794-A1D6-513900698883}" sibTransId="{57B9CB7C-5F2D-4015-9ED2-F1CFE35F2245}"/>
    <dgm:cxn modelId="{F086C7FF-013E-43FB-94F8-0C3F29480D30}" type="presOf" srcId="{57B9CB7C-5F2D-4015-9ED2-F1CFE35F2245}" destId="{8C8DC8E7-7DFE-4074-B4C1-1C92D9C5E4E8}" srcOrd="1" destOrd="0" presId="urn:microsoft.com/office/officeart/2005/8/layout/cycle7"/>
    <dgm:cxn modelId="{AA072692-7E23-4524-8855-29AB19EED984}" type="presParOf" srcId="{C07DCECA-BD50-4F29-B6BC-1A5A7BD34B86}" destId="{9C57DDD9-B1E4-469F-8E1E-15E5E1FE8122}" srcOrd="0" destOrd="0" presId="urn:microsoft.com/office/officeart/2005/8/layout/cycle7"/>
    <dgm:cxn modelId="{52690AFE-1CC5-429B-ADDA-9BFEE41E0B80}" type="presParOf" srcId="{C07DCECA-BD50-4F29-B6BC-1A5A7BD34B86}" destId="{17E430F2-37B2-4390-AFA6-B417F5FE2923}" srcOrd="1" destOrd="0" presId="urn:microsoft.com/office/officeart/2005/8/layout/cycle7"/>
    <dgm:cxn modelId="{FBCAA904-E24B-495C-B328-5C65FF0339B0}" type="presParOf" srcId="{17E430F2-37B2-4390-AFA6-B417F5FE2923}" destId="{2D85FA43-94E0-4969-820E-2AE6B766DF20}" srcOrd="0" destOrd="0" presId="urn:microsoft.com/office/officeart/2005/8/layout/cycle7"/>
    <dgm:cxn modelId="{3CCE0982-972B-40E9-8462-BFA7ACD15FDB}" type="presParOf" srcId="{C07DCECA-BD50-4F29-B6BC-1A5A7BD34B86}" destId="{A836EC06-ED79-4031-A949-B69C86936D88}" srcOrd="2" destOrd="0" presId="urn:microsoft.com/office/officeart/2005/8/layout/cycle7"/>
    <dgm:cxn modelId="{024A64DB-67D3-4D3C-88F9-3DE290F8914D}" type="presParOf" srcId="{C07DCECA-BD50-4F29-B6BC-1A5A7BD34B86}" destId="{F15F9532-E636-4EEB-80C3-26F59B14C24E}" srcOrd="3" destOrd="0" presId="urn:microsoft.com/office/officeart/2005/8/layout/cycle7"/>
    <dgm:cxn modelId="{45FBF847-798C-44B2-BDD9-F1B424504CDD}" type="presParOf" srcId="{F15F9532-E636-4EEB-80C3-26F59B14C24E}" destId="{AB47B698-15AC-4FCC-9E0D-B9E8BF2A507F}" srcOrd="0" destOrd="0" presId="urn:microsoft.com/office/officeart/2005/8/layout/cycle7"/>
    <dgm:cxn modelId="{2A6FF06F-7A5F-450C-9BE7-F8D1DFC93997}" type="presParOf" srcId="{C07DCECA-BD50-4F29-B6BC-1A5A7BD34B86}" destId="{0D120D1C-61C7-47BC-A75B-6BA00AB0381D}" srcOrd="4" destOrd="0" presId="urn:microsoft.com/office/officeart/2005/8/layout/cycle7"/>
    <dgm:cxn modelId="{E67A8BB6-8743-4823-9245-9F653EE5740D}" type="presParOf" srcId="{C07DCECA-BD50-4F29-B6BC-1A5A7BD34B86}" destId="{5843AF23-02A7-4A6A-80FB-0AAEE06DEFDD}" srcOrd="5" destOrd="0" presId="urn:microsoft.com/office/officeart/2005/8/layout/cycle7"/>
    <dgm:cxn modelId="{21445B2C-8DBF-4F73-81F5-EB46C4457CAF}" type="presParOf" srcId="{5843AF23-02A7-4A6A-80FB-0AAEE06DEFDD}" destId="{8C8DC8E7-7DFE-4074-B4C1-1C92D9C5E4E8}" srcOrd="0" destOrd="0" presId="urn:microsoft.com/office/officeart/2005/8/layout/cycle7"/>
  </dgm:cxnLst>
  <dgm:bg/>
  <dgm:whole/>
  <dgm:extLst>
    <a:ext uri="http://schemas.microsoft.com/office/drawing/2008/diagram">
      <dsp:dataModelExt xmlns:dsp="http://schemas.microsoft.com/office/drawing/2008/diagram" relId="rId6" minVer="http://schemas.openxmlformats.org/drawingml/2006/diagram"/>
    </a:ext>
    <a:ext uri="{C62137D5-CB1D-491B-B009-E17868A290BF}">
      <dgm14:recolorImg xmlns:dgm14="http://schemas.microsoft.com/office/drawing/2010/diagram" val="1"/>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C57DDD9-B1E4-469F-8E1E-15E5E1FE8122}">
      <dsp:nvSpPr>
        <dsp:cNvPr id="0" name=""/>
        <dsp:cNvSpPr/>
      </dsp:nvSpPr>
      <dsp:spPr>
        <a:xfrm>
          <a:off x="1918898" y="1098"/>
          <a:ext cx="1833059" cy="916529"/>
        </a:xfrm>
        <a:prstGeom prst="roundRect">
          <a:avLst>
            <a:gd name="adj" fmla="val 10000"/>
          </a:avLst>
        </a:prstGeom>
        <a:solidFill>
          <a:schemeClr val="lt1">
            <a:hueOff val="0"/>
            <a:satOff val="0"/>
            <a:lumOff val="0"/>
            <a:alphaOff val="0"/>
          </a:schemeClr>
        </a:solidFill>
        <a:ln w="19050" cap="flat" cmpd="sng" algn="ctr">
          <a:solidFill>
            <a:schemeClr val="accent4">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de-DE" sz="1800" kern="1200" dirty="0"/>
            <a:t>Klientelpolitik &amp; verfeindete politische Lager</a:t>
          </a:r>
        </a:p>
      </dsp:txBody>
      <dsp:txXfrm>
        <a:off x="1945742" y="27942"/>
        <a:ext cx="1779371" cy="862841"/>
      </dsp:txXfrm>
    </dsp:sp>
    <dsp:sp modelId="{17E430F2-37B2-4390-AFA6-B417F5FE2923}">
      <dsp:nvSpPr>
        <dsp:cNvPr id="0" name=""/>
        <dsp:cNvSpPr/>
      </dsp:nvSpPr>
      <dsp:spPr>
        <a:xfrm rot="2979616">
          <a:off x="3136318" y="1198013"/>
          <a:ext cx="925251" cy="320785"/>
        </a:xfrm>
        <a:prstGeom prst="leftRightArrow">
          <a:avLst>
            <a:gd name="adj1" fmla="val 60000"/>
            <a:gd name="adj2" fmla="val 50000"/>
          </a:avLst>
        </a:prstGeom>
        <a:solidFill>
          <a:schemeClr val="accent4">
            <a:tint val="60000"/>
            <a:hueOff val="0"/>
            <a:satOff val="0"/>
            <a:lumOff val="0"/>
            <a:alphaOff val="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de-DE" sz="1400" kern="1200"/>
        </a:p>
      </dsp:txBody>
      <dsp:txXfrm>
        <a:off x="3232554" y="1262170"/>
        <a:ext cx="732780" cy="192471"/>
      </dsp:txXfrm>
    </dsp:sp>
    <dsp:sp modelId="{A836EC06-ED79-4031-A949-B69C86936D88}">
      <dsp:nvSpPr>
        <dsp:cNvPr id="0" name=""/>
        <dsp:cNvSpPr/>
      </dsp:nvSpPr>
      <dsp:spPr>
        <a:xfrm>
          <a:off x="3445931" y="1799184"/>
          <a:ext cx="1833059" cy="916529"/>
        </a:xfrm>
        <a:prstGeom prst="roundRect">
          <a:avLst>
            <a:gd name="adj" fmla="val 10000"/>
          </a:avLst>
        </a:prstGeom>
        <a:solidFill>
          <a:schemeClr val="lt1">
            <a:hueOff val="0"/>
            <a:satOff val="0"/>
            <a:lumOff val="0"/>
            <a:alphaOff val="0"/>
          </a:schemeClr>
        </a:solidFill>
        <a:ln w="19050" cap="flat" cmpd="sng" algn="ctr">
          <a:solidFill>
            <a:schemeClr val="accent4">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de-DE" sz="1800" kern="1200" dirty="0"/>
            <a:t>zunehmende Spaltung der Gesellschaft</a:t>
          </a:r>
        </a:p>
      </dsp:txBody>
      <dsp:txXfrm>
        <a:off x="3472775" y="1826028"/>
        <a:ext cx="1779371" cy="862841"/>
      </dsp:txXfrm>
    </dsp:sp>
    <dsp:sp modelId="{F15F9532-E636-4EEB-80C3-26F59B14C24E}">
      <dsp:nvSpPr>
        <dsp:cNvPr id="0" name=""/>
        <dsp:cNvSpPr/>
      </dsp:nvSpPr>
      <dsp:spPr>
        <a:xfrm rot="10799994">
          <a:off x="2362842" y="2097059"/>
          <a:ext cx="925251" cy="320785"/>
        </a:xfrm>
        <a:prstGeom prst="leftRightArrow">
          <a:avLst>
            <a:gd name="adj1" fmla="val 60000"/>
            <a:gd name="adj2" fmla="val 50000"/>
          </a:avLst>
        </a:prstGeom>
        <a:solidFill>
          <a:schemeClr val="accent4">
            <a:tint val="60000"/>
            <a:hueOff val="0"/>
            <a:satOff val="0"/>
            <a:lumOff val="0"/>
            <a:alphaOff val="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de-DE" sz="1400" kern="1200"/>
        </a:p>
      </dsp:txBody>
      <dsp:txXfrm rot="10800000">
        <a:off x="2459077" y="2161216"/>
        <a:ext cx="732780" cy="192471"/>
      </dsp:txXfrm>
    </dsp:sp>
    <dsp:sp modelId="{0D120D1C-61C7-47BC-A75B-6BA00AB0381D}">
      <dsp:nvSpPr>
        <dsp:cNvPr id="0" name=""/>
        <dsp:cNvSpPr/>
      </dsp:nvSpPr>
      <dsp:spPr>
        <a:xfrm>
          <a:off x="371945" y="1799190"/>
          <a:ext cx="1833059" cy="916529"/>
        </a:xfrm>
        <a:prstGeom prst="roundRect">
          <a:avLst>
            <a:gd name="adj" fmla="val 10000"/>
          </a:avLst>
        </a:prstGeom>
        <a:solidFill>
          <a:schemeClr val="lt1">
            <a:hueOff val="0"/>
            <a:satOff val="0"/>
            <a:lumOff val="0"/>
            <a:alphaOff val="0"/>
          </a:schemeClr>
        </a:solidFill>
        <a:ln w="19050" cap="flat" cmpd="sng" algn="ctr">
          <a:solidFill>
            <a:schemeClr val="accent4">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de-DE" sz="1800" kern="1200" dirty="0"/>
            <a:t>Kompromisse unmöglich</a:t>
          </a:r>
        </a:p>
      </dsp:txBody>
      <dsp:txXfrm>
        <a:off x="398789" y="1826034"/>
        <a:ext cx="1779371" cy="862841"/>
      </dsp:txXfrm>
    </dsp:sp>
    <dsp:sp modelId="{5843AF23-02A7-4A6A-80FB-0AAEE06DEFDD}">
      <dsp:nvSpPr>
        <dsp:cNvPr id="0" name=""/>
        <dsp:cNvSpPr/>
      </dsp:nvSpPr>
      <dsp:spPr>
        <a:xfrm rot="18642384">
          <a:off x="1599326" y="1198016"/>
          <a:ext cx="925251" cy="320785"/>
        </a:xfrm>
        <a:prstGeom prst="leftRightArrow">
          <a:avLst>
            <a:gd name="adj1" fmla="val 60000"/>
            <a:gd name="adj2" fmla="val 50000"/>
          </a:avLst>
        </a:prstGeom>
        <a:solidFill>
          <a:schemeClr val="accent4">
            <a:tint val="60000"/>
            <a:hueOff val="0"/>
            <a:satOff val="0"/>
            <a:lumOff val="0"/>
            <a:alphaOff val="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de-DE" sz="1400" kern="1200"/>
        </a:p>
      </dsp:txBody>
      <dsp:txXfrm>
        <a:off x="1695562" y="1262173"/>
        <a:ext cx="732780" cy="192471"/>
      </dsp:txXfrm>
    </dsp:sp>
  </dsp:spTree>
</dsp:drawing>
</file>

<file path=ppt/diagrams/layout1.xml><?xml version="1.0" encoding="utf-8"?>
<dgm:layoutDef xmlns:dgm="http://schemas.openxmlformats.org/drawingml/2006/diagram" xmlns:a="http://schemas.openxmlformats.org/drawingml/2006/main" uniqueId="urn:microsoft.com/office/officeart/2005/8/layout/cycle7">
  <dgm:title val=""/>
  <dgm:desc val=""/>
  <dgm:catLst>
    <dgm:cat type="cycle" pri="6000"/>
  </dgm:catLst>
  <dgm:sampData>
    <dgm:dataModel>
      <dgm:ptLst>
        <dgm:pt modelId="0" type="doc"/>
        <dgm:pt modelId="1">
          <dgm:prSet phldr="1"/>
        </dgm:pt>
        <dgm:pt modelId="2">
          <dgm:prSet phldr="1"/>
        </dgm:pt>
        <dgm:pt modelId="3">
          <dgm:prSet phldr="1"/>
        </dgm:pt>
      </dgm:ptLst>
      <dgm:cxnLst>
        <dgm:cxn modelId="6" srcId="0" destId="1" srcOrd="0" destOrd="0"/>
        <dgm:cxn modelId="7" srcId="0" destId="2" srcOrd="1" destOrd="0"/>
        <dgm:cxn modelId="8" srcId="0" destId="3" srcOrd="2"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func="var" arg="dir" op="equ" val="norm">
        <dgm:alg type="cycle">
          <dgm:param type="stAng" val="0"/>
          <dgm:param type="spanAng" val="360"/>
        </dgm:alg>
      </dgm:if>
      <dgm:else name="Name3">
        <dgm:alg type="cycle">
          <dgm:param type="stAng" val="0"/>
          <dgm:param type="spanAng" val="-360"/>
        </dgm:alg>
      </dgm:else>
    </dgm:choose>
    <dgm:shape xmlns:r="http://schemas.openxmlformats.org/officeDocument/2006/relationships" r:blip="">
      <dgm:adjLst/>
    </dgm:shape>
    <dgm:presOf/>
    <dgm:constrLst>
      <dgm:constr type="diam" refType="w"/>
      <dgm:constr type="w" for="ch" ptType="node" refType="w"/>
      <dgm:constr type="primFontSz" for="ch" ptType="node" op="equ" val="65"/>
      <dgm:constr type="w" for="ch" forName="sibTrans" refType="w" refFor="ch" refPtType="node" op="equ" fact="0.35"/>
      <dgm:constr type="connDist" for="ch" forName="sibTrans" op="equ"/>
      <dgm:constr type="primFontSz" for="des" forName="connectorText" op="equ" val="55"/>
      <dgm:constr type="primFontSz" for="des" forName="connectorText" refType="primFontSz" refFor="ch" refPtType="node" op="lte" fact="0.8"/>
      <dgm:constr type="sibSp" refType="w" refFor="ch" refPtType="node" op="equ" fact="0.65"/>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4">
        <dgm:if name="Name5" axis="par ch" ptType="doc node" func="cnt" op="gt" val="1">
          <dgm:forEach name="sibTransForEach" axis="followSib" ptType="sibTrans" hideLastTrans="0" cnt="1">
            <dgm:layoutNode name="sibTrans">
              <dgm:choose name="Name6">
                <dgm:if name="Name7" axis="par ch" ptType="doc node" func="posEven" op="equ" val="1">
                  <dgm:alg type="conn">
                    <dgm:param type="begPts" val="radial"/>
                    <dgm:param type="endPts" val="radial"/>
                    <dgm:param type="begSty" val="arr"/>
                    <dgm:param type="endSty" val="arr"/>
                  </dgm:alg>
                </dgm:if>
                <dgm:else name="Name8">
                  <dgm:alg type="conn">
                    <dgm:param type="begPts" val="auto"/>
                    <dgm:param type="endPts" val="auto"/>
                    <dgm:param type="begSty" val="arr"/>
                    <dgm:param type="endSty" val="arr"/>
                  </dgm:alg>
                </dgm:else>
              </dgm:choose>
              <dgm:shape xmlns:r="http://schemas.openxmlformats.org/officeDocument/2006/relationships" type="conn" r:blip="">
                <dgm:adjLst/>
              </dgm:shape>
              <dgm:presOf axis="self"/>
              <dgm:constrLst>
                <dgm:constr type="h" refType="w" fact="0.5"/>
                <dgm:constr type="connDist"/>
                <dgm:constr type="begPad" refType="connDist" fact="0.1"/>
                <dgm:constr type="endPad" refType="connDist" fact="0.1"/>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if>
        <dgm:else name="Name9"/>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a:extLst>
              <a:ext uri="{FF2B5EF4-FFF2-40B4-BE49-F238E27FC236}">
                <a16:creationId xmlns:a16="http://schemas.microsoft.com/office/drawing/2014/main" id="{B76F666D-E0C2-435B-BAA8-9287F9E5D38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de-DE"/>
          </a:p>
        </p:txBody>
      </p:sp>
      <p:sp>
        <p:nvSpPr>
          <p:cNvPr id="3" name="Datumsplatzhalter 2">
            <a:extLst>
              <a:ext uri="{FF2B5EF4-FFF2-40B4-BE49-F238E27FC236}">
                <a16:creationId xmlns:a16="http://schemas.microsoft.com/office/drawing/2014/main" id="{19FEBCAF-CB3F-4928-91AA-D61472F880C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pPr rtl="0"/>
            <a:fld id="{A326A94A-8BD6-4020-9A22-44AC778ACD08}" type="datetime1">
              <a:rPr lang="de-DE" smtClean="0"/>
              <a:t>15.11.2023</a:t>
            </a:fld>
            <a:endParaRPr lang="de-DE"/>
          </a:p>
        </p:txBody>
      </p:sp>
      <p:sp>
        <p:nvSpPr>
          <p:cNvPr id="4" name="Fußzeilenplatzhalter 3">
            <a:extLst>
              <a:ext uri="{FF2B5EF4-FFF2-40B4-BE49-F238E27FC236}">
                <a16:creationId xmlns:a16="http://schemas.microsoft.com/office/drawing/2014/main" id="{69256698-63C6-4CCC-81CB-EA5604C30F1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de-DE"/>
          </a:p>
        </p:txBody>
      </p:sp>
      <p:sp>
        <p:nvSpPr>
          <p:cNvPr id="5" name="Foliennummernplatzhalter 4">
            <a:extLst>
              <a:ext uri="{FF2B5EF4-FFF2-40B4-BE49-F238E27FC236}">
                <a16:creationId xmlns:a16="http://schemas.microsoft.com/office/drawing/2014/main" id="{B2467FDA-05D7-4760-A373-5D6AEAAF427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682C0B10-7CAE-41E4-AB02-7E8B1FF2B898}" type="slidenum">
              <a:rPr lang="de-DE" smtClean="0"/>
              <a:t>‹Nr.›</a:t>
            </a:fld>
            <a:endParaRPr lang="de-DE"/>
          </a:p>
        </p:txBody>
      </p:sp>
    </p:spTree>
    <p:extLst>
      <p:ext uri="{BB962C8B-B14F-4D97-AF65-F5344CB8AC3E}">
        <p14:creationId xmlns:p14="http://schemas.microsoft.com/office/powerpoint/2010/main" val="3687537592"/>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de-DE" noProof="0"/>
          </a:p>
        </p:txBody>
      </p:sp>
      <p:sp>
        <p:nvSpPr>
          <p:cNvPr id="3" name="Datumsplatzhalt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pPr rtl="0"/>
            <a:fld id="{8F8FD1B7-DE4B-41C5-9151-1141D14526AE}" type="datetime1">
              <a:rPr lang="de-DE" noProof="0" smtClean="0"/>
              <a:t>15.11.2023</a:t>
            </a:fld>
            <a:endParaRPr lang="de-DE" noProof="0"/>
          </a:p>
        </p:txBody>
      </p:sp>
      <p:sp>
        <p:nvSpPr>
          <p:cNvPr id="4" name="Folienbildplatzhalt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rtl="0"/>
            <a:endParaRPr lang="de-DE" noProof="0"/>
          </a:p>
        </p:txBody>
      </p:sp>
      <p:sp>
        <p:nvSpPr>
          <p:cNvPr id="5" name="Notizenplatzhalt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rtl="0"/>
            <a:r>
              <a:rPr lang="de-DE" noProof="0"/>
              <a:t>Textmasterformate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
        <p:nvSpPr>
          <p:cNvPr id="6" name="Fußzeilenplatzhalt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de-DE" noProof="0"/>
          </a:p>
        </p:txBody>
      </p:sp>
      <p:sp>
        <p:nvSpPr>
          <p:cNvPr id="7" name="Foliennummernplatzhalt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8530193B-564F-4854-8A52-728F3FB19C85}" type="slidenum">
              <a:rPr lang="de-DE" noProof="0" smtClean="0"/>
              <a:t>‹Nr.›</a:t>
            </a:fld>
            <a:endParaRPr lang="de-DE" noProof="0"/>
          </a:p>
        </p:txBody>
      </p:sp>
    </p:spTree>
    <p:extLst>
      <p:ext uri="{BB962C8B-B14F-4D97-AF65-F5344CB8AC3E}">
        <p14:creationId xmlns:p14="http://schemas.microsoft.com/office/powerpoint/2010/main" val="3603816512"/>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rtlCol="0"/>
          <a:lstStyle/>
          <a:p>
            <a:pPr rtl="0"/>
            <a:endParaRPr lang="de-DE" dirty="0"/>
          </a:p>
        </p:txBody>
      </p:sp>
      <p:sp>
        <p:nvSpPr>
          <p:cNvPr id="4" name="Foliennummernplatzhalter 3"/>
          <p:cNvSpPr>
            <a:spLocks noGrp="1"/>
          </p:cNvSpPr>
          <p:nvPr>
            <p:ph type="sldNum" sz="quarter" idx="5"/>
          </p:nvPr>
        </p:nvSpPr>
        <p:spPr/>
        <p:txBody>
          <a:bodyPr rtlCol="0"/>
          <a:lstStyle/>
          <a:p>
            <a:pPr rtl="0"/>
            <a:fld id="{8530193B-564F-4854-8A52-728F3FB19C85}" type="slidenum">
              <a:rPr lang="de-DE" smtClean="0"/>
              <a:t>1</a:t>
            </a:fld>
            <a:endParaRPr lang="de-DE" dirty="0"/>
          </a:p>
        </p:txBody>
      </p:sp>
    </p:spTree>
    <p:extLst>
      <p:ext uri="{BB962C8B-B14F-4D97-AF65-F5344CB8AC3E}">
        <p14:creationId xmlns:p14="http://schemas.microsoft.com/office/powerpoint/2010/main" val="210671657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elfolie mit Bild">
    <p:spTree>
      <p:nvGrpSpPr>
        <p:cNvPr id="1" name=""/>
        <p:cNvGrpSpPr/>
        <p:nvPr/>
      </p:nvGrpSpPr>
      <p:grpSpPr>
        <a:xfrm>
          <a:off x="0" y="0"/>
          <a:ext cx="0" cy="0"/>
          <a:chOff x="0" y="0"/>
          <a:chExt cx="0" cy="0"/>
        </a:xfrm>
      </p:grpSpPr>
      <p:sp>
        <p:nvSpPr>
          <p:cNvPr id="537" name="Bildplatzhalter 536">
            <a:extLst>
              <a:ext uri="{FF2B5EF4-FFF2-40B4-BE49-F238E27FC236}">
                <a16:creationId xmlns:a16="http://schemas.microsoft.com/office/drawing/2014/main" id="{0FB2E018-C893-4204-8EA4-A6A08C84878C}"/>
              </a:ext>
            </a:extLst>
          </p:cNvPr>
          <p:cNvSpPr>
            <a:spLocks noGrp="1" noChangeAspect="1"/>
          </p:cNvSpPr>
          <p:nvPr>
            <p:ph type="pic" sz="quarter" idx="10" hasCustomPrompt="1"/>
          </p:nvPr>
        </p:nvSpPr>
        <p:spPr>
          <a:xfrm>
            <a:off x="7219313" y="897452"/>
            <a:ext cx="4972687" cy="5063096"/>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rtlCol="0"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pPr rtl="0"/>
            <a:r>
              <a:rPr lang="de-DE" noProof="0"/>
              <a:t>Ihr Foto einfügen oder ziehen und ablegen</a:t>
            </a:r>
          </a:p>
        </p:txBody>
      </p:sp>
      <p:sp>
        <p:nvSpPr>
          <p:cNvPr id="3" name="Untertitel 2">
            <a:extLst>
              <a:ext uri="{FF2B5EF4-FFF2-40B4-BE49-F238E27FC236}">
                <a16:creationId xmlns:a16="http://schemas.microsoft.com/office/drawing/2014/main" id="{C9980B88-3F4A-4688-9ED0-17EF37E62D93}"/>
              </a:ext>
            </a:extLst>
          </p:cNvPr>
          <p:cNvSpPr>
            <a:spLocks noGrp="1"/>
          </p:cNvSpPr>
          <p:nvPr>
            <p:ph type="subTitle" idx="1" hasCustomPrompt="1"/>
          </p:nvPr>
        </p:nvSpPr>
        <p:spPr>
          <a:xfrm>
            <a:off x="739644" y="4834783"/>
            <a:ext cx="5124443" cy="999487"/>
          </a:xfrm>
        </p:spPr>
        <p:txBody>
          <a:bodyPr rtlCol="0"/>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de-DE" noProof="0"/>
              <a:t>Formatvorlage des Untertitelmasters durch Klicken bearbeiten</a:t>
            </a:r>
          </a:p>
        </p:txBody>
      </p:sp>
      <p:sp>
        <p:nvSpPr>
          <p:cNvPr id="2" name="Titel 1">
            <a:extLst>
              <a:ext uri="{FF2B5EF4-FFF2-40B4-BE49-F238E27FC236}">
                <a16:creationId xmlns:a16="http://schemas.microsoft.com/office/drawing/2014/main" id="{D4EA411C-8B09-6F29-F1AF-85C547B9AE5B}"/>
              </a:ext>
            </a:extLst>
          </p:cNvPr>
          <p:cNvSpPr>
            <a:spLocks noGrp="1"/>
          </p:cNvSpPr>
          <p:nvPr>
            <p:ph type="title"/>
          </p:nvPr>
        </p:nvSpPr>
        <p:spPr/>
        <p:txBody>
          <a:bodyPr/>
          <a:lstStyle/>
          <a:p>
            <a:r>
              <a:rPr lang="de-DE" dirty="0"/>
              <a:t>Mastertitelformat bearbeiten</a:t>
            </a:r>
          </a:p>
        </p:txBody>
      </p:sp>
      <p:sp>
        <p:nvSpPr>
          <p:cNvPr id="4" name="Fußzeilenplatzhalter 3">
            <a:extLst>
              <a:ext uri="{FF2B5EF4-FFF2-40B4-BE49-F238E27FC236}">
                <a16:creationId xmlns:a16="http://schemas.microsoft.com/office/drawing/2014/main" id="{4602DFF5-F92B-EFF1-315C-6B4C5E79F5AC}"/>
              </a:ext>
            </a:extLst>
          </p:cNvPr>
          <p:cNvSpPr>
            <a:spLocks noGrp="1"/>
          </p:cNvSpPr>
          <p:nvPr>
            <p:ph type="ftr" sz="quarter" idx="11"/>
          </p:nvPr>
        </p:nvSpPr>
        <p:spPr/>
        <p:txBody>
          <a:bodyPr/>
          <a:lstStyle/>
          <a:p>
            <a:pPr rtl="0"/>
            <a:r>
              <a:rPr lang="de-DE" noProof="0"/>
              <a:t>Fußzeile hinzufügen</a:t>
            </a:r>
          </a:p>
        </p:txBody>
      </p:sp>
      <p:sp>
        <p:nvSpPr>
          <p:cNvPr id="5" name="Foliennummernplatzhalter 4">
            <a:extLst>
              <a:ext uri="{FF2B5EF4-FFF2-40B4-BE49-F238E27FC236}">
                <a16:creationId xmlns:a16="http://schemas.microsoft.com/office/drawing/2014/main" id="{2F719F6A-682F-A531-3FC6-75D22A634836}"/>
              </a:ext>
            </a:extLst>
          </p:cNvPr>
          <p:cNvSpPr>
            <a:spLocks noGrp="1"/>
          </p:cNvSpPr>
          <p:nvPr>
            <p:ph type="sldNum" sz="quarter" idx="12"/>
          </p:nvPr>
        </p:nvSpPr>
        <p:spPr/>
        <p:txBody>
          <a:bodyPr/>
          <a:lstStyle/>
          <a:p>
            <a:pPr rtl="0"/>
            <a:fld id="{19B51A1E-902D-48AF-9020-955120F399B6}" type="slidenum">
              <a:rPr lang="de-DE" noProof="0" smtClean="0"/>
              <a:pPr/>
              <a:t>‹Nr.›</a:t>
            </a:fld>
            <a:endParaRPr lang="de-DE" noProof="0"/>
          </a:p>
        </p:txBody>
      </p:sp>
    </p:spTree>
    <p:extLst>
      <p:ext uri="{BB962C8B-B14F-4D97-AF65-F5344CB8AC3E}">
        <p14:creationId xmlns:p14="http://schemas.microsoft.com/office/powerpoint/2010/main" val="13340384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el und Inhal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CFF4C50-933F-41F9-AD11-BD02410AA7D5}"/>
              </a:ext>
            </a:extLst>
          </p:cNvPr>
          <p:cNvSpPr>
            <a:spLocks noGrp="1"/>
          </p:cNvSpPr>
          <p:nvPr>
            <p:ph type="title" hasCustomPrompt="1"/>
          </p:nvPr>
        </p:nvSpPr>
        <p:spPr/>
        <p:txBody>
          <a:bodyPr rtlCol="0"/>
          <a:lstStyle>
            <a:lvl1pPr>
              <a:defRPr>
                <a:solidFill>
                  <a:schemeClr val="tx1">
                    <a:lumMod val="75000"/>
                    <a:lumOff val="25000"/>
                  </a:schemeClr>
                </a:solidFill>
              </a:defRPr>
            </a:lvl1pPr>
          </a:lstStyle>
          <a:p>
            <a:pPr rtl="0"/>
            <a:r>
              <a:rPr lang="de-DE" noProof="0"/>
              <a:t>Seitentitel durch Klicken bearbeiten</a:t>
            </a:r>
          </a:p>
        </p:txBody>
      </p:sp>
      <p:sp>
        <p:nvSpPr>
          <p:cNvPr id="3" name="Inhaltsplatzhalter 2">
            <a:extLst>
              <a:ext uri="{FF2B5EF4-FFF2-40B4-BE49-F238E27FC236}">
                <a16:creationId xmlns:a16="http://schemas.microsoft.com/office/drawing/2014/main" id="{B1948E38-8FB0-4E51-A01C-C88794372E50}"/>
              </a:ext>
            </a:extLst>
          </p:cNvPr>
          <p:cNvSpPr>
            <a:spLocks noGrp="1"/>
          </p:cNvSpPr>
          <p:nvPr>
            <p:ph idx="1" hasCustomPrompt="1"/>
          </p:nvPr>
        </p:nvSpPr>
        <p:spPr>
          <a:xfrm>
            <a:off x="432000" y="1361872"/>
            <a:ext cx="11340000" cy="4758128"/>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de-DE" noProof="0"/>
              <a:t>Textmasterformate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
        <p:nvSpPr>
          <p:cNvPr id="4" name="Fußzeilenplatzhalter 3">
            <a:extLst>
              <a:ext uri="{FF2B5EF4-FFF2-40B4-BE49-F238E27FC236}">
                <a16:creationId xmlns:a16="http://schemas.microsoft.com/office/drawing/2014/main" id="{E8FE0EB3-0FF4-4285-B9D3-90A5751B7BBF}"/>
              </a:ext>
            </a:extLst>
          </p:cNvPr>
          <p:cNvSpPr>
            <a:spLocks noGrp="1"/>
          </p:cNvSpPr>
          <p:nvPr>
            <p:ph type="ftr" sz="quarter" idx="12"/>
          </p:nvPr>
        </p:nvSpPr>
        <p:spPr/>
        <p:txBody>
          <a:bodyPr rtlCol="0"/>
          <a:lstStyle/>
          <a:p>
            <a:pPr rtl="0"/>
            <a:r>
              <a:rPr lang="de-DE" noProof="0"/>
              <a:t>Fußzeile hinzufügen</a:t>
            </a:r>
          </a:p>
        </p:txBody>
      </p:sp>
      <p:sp>
        <p:nvSpPr>
          <p:cNvPr id="8" name="Foliennummernplatzhalt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de-DE" noProof="0" smtClean="0"/>
              <a:pPr/>
              <a:t>‹Nr.›</a:t>
            </a:fld>
            <a:endParaRPr lang="de-DE" noProof="0"/>
          </a:p>
        </p:txBody>
      </p:sp>
      <p:sp>
        <p:nvSpPr>
          <p:cNvPr id="9" name="Rechteck 8">
            <a:extLst>
              <a:ext uri="{FF2B5EF4-FFF2-40B4-BE49-F238E27FC236}">
                <a16:creationId xmlns:a16="http://schemas.microsoft.com/office/drawing/2014/main"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Tree>
    <p:extLst>
      <p:ext uri="{BB962C8B-B14F-4D97-AF65-F5344CB8AC3E}">
        <p14:creationId xmlns:p14="http://schemas.microsoft.com/office/powerpoint/2010/main" val="17345016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Zwei Inhalte">
    <p:spTree>
      <p:nvGrpSpPr>
        <p:cNvPr id="1" name=""/>
        <p:cNvGrpSpPr/>
        <p:nvPr/>
      </p:nvGrpSpPr>
      <p:grpSpPr>
        <a:xfrm>
          <a:off x="0" y="0"/>
          <a:ext cx="0" cy="0"/>
          <a:chOff x="0" y="0"/>
          <a:chExt cx="0" cy="0"/>
        </a:xfrm>
      </p:grpSpPr>
      <p:sp>
        <p:nvSpPr>
          <p:cNvPr id="3" name="Inhaltsplatzhalter 2">
            <a:extLst>
              <a:ext uri="{FF2B5EF4-FFF2-40B4-BE49-F238E27FC236}">
                <a16:creationId xmlns:a16="http://schemas.microsoft.com/office/drawing/2014/main" id="{A22238F2-C6EC-476F-8371-119AECBA5622}"/>
              </a:ext>
            </a:extLst>
          </p:cNvPr>
          <p:cNvSpPr>
            <a:spLocks noGrp="1"/>
          </p:cNvSpPr>
          <p:nvPr>
            <p:ph sz="half" idx="1" hasCustomPrompt="1"/>
          </p:nvPr>
        </p:nvSpPr>
        <p:spPr>
          <a:xfrm>
            <a:off x="432000" y="1361872"/>
            <a:ext cx="5472000" cy="4758128"/>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de-DE" noProof="0"/>
              <a:t>Textmasterformate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
        <p:nvSpPr>
          <p:cNvPr id="9" name="Foliennummernplatzhalt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de-DE" noProof="0" smtClean="0"/>
              <a:pPr/>
              <a:t>‹Nr.›</a:t>
            </a:fld>
            <a:endParaRPr lang="de-DE" noProof="0"/>
          </a:p>
        </p:txBody>
      </p:sp>
      <p:sp>
        <p:nvSpPr>
          <p:cNvPr id="4" name="Fußzeilenplatzhalt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rtlCol="0"/>
          <a:lstStyle/>
          <a:p>
            <a:pPr rtl="0"/>
            <a:r>
              <a:rPr lang="de-DE" noProof="0"/>
              <a:t>Fußzeile hinzufügen</a:t>
            </a:r>
          </a:p>
        </p:txBody>
      </p:sp>
      <p:sp>
        <p:nvSpPr>
          <p:cNvPr id="5" name="Titel 4">
            <a:extLst>
              <a:ext uri="{FF2B5EF4-FFF2-40B4-BE49-F238E27FC236}">
                <a16:creationId xmlns:a16="http://schemas.microsoft.com/office/drawing/2014/main" id="{A3150A03-DB2C-4750-B1AC-5ADFB3062CC1}"/>
              </a:ext>
            </a:extLst>
          </p:cNvPr>
          <p:cNvSpPr>
            <a:spLocks noGrp="1"/>
          </p:cNvSpPr>
          <p:nvPr>
            <p:ph type="title" hasCustomPrompt="1"/>
          </p:nvPr>
        </p:nvSpPr>
        <p:spPr/>
        <p:txBody>
          <a:bodyPr rtlCol="0"/>
          <a:lstStyle/>
          <a:p>
            <a:pPr rtl="0"/>
            <a:r>
              <a:rPr lang="de-DE" noProof="0"/>
              <a:t>Titelmasterformat durch Klicken bearbeiten</a:t>
            </a:r>
          </a:p>
        </p:txBody>
      </p:sp>
      <p:sp>
        <p:nvSpPr>
          <p:cNvPr id="10" name="Rechteck 9">
            <a:extLst>
              <a:ext uri="{FF2B5EF4-FFF2-40B4-BE49-F238E27FC236}">
                <a16:creationId xmlns:a16="http://schemas.microsoft.com/office/drawing/2014/main"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12" name="Inhaltsplatzhalter 3">
            <a:extLst>
              <a:ext uri="{FF2B5EF4-FFF2-40B4-BE49-F238E27FC236}">
                <a16:creationId xmlns:a16="http://schemas.microsoft.com/office/drawing/2014/main" id="{AB0E06C5-6595-4713-9B55-27F31257EB01}"/>
              </a:ext>
            </a:extLst>
          </p:cNvPr>
          <p:cNvSpPr>
            <a:spLocks noGrp="1"/>
          </p:cNvSpPr>
          <p:nvPr>
            <p:ph sz="half" idx="2" hasCustomPrompt="1"/>
          </p:nvPr>
        </p:nvSpPr>
        <p:spPr>
          <a:xfrm>
            <a:off x="6172199" y="1361873"/>
            <a:ext cx="5599799" cy="4758128"/>
          </a:xfrm>
        </p:spPr>
        <p:txBody>
          <a:bodyPr rtlCol="0"/>
          <a:lstStyle/>
          <a:p>
            <a:pPr lvl="0" rtl="0"/>
            <a:r>
              <a:rPr lang="de-DE" noProof="0"/>
              <a:t>Textmasterformate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Tree>
    <p:extLst>
      <p:ext uri="{BB962C8B-B14F-4D97-AF65-F5344CB8AC3E}">
        <p14:creationId xmlns:p14="http://schemas.microsoft.com/office/powerpoint/2010/main" val="8915521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spaltig">
    <p:spTree>
      <p:nvGrpSpPr>
        <p:cNvPr id="1" name=""/>
        <p:cNvGrpSpPr/>
        <p:nvPr/>
      </p:nvGrpSpPr>
      <p:grpSpPr>
        <a:xfrm>
          <a:off x="0" y="0"/>
          <a:ext cx="0" cy="0"/>
          <a:chOff x="0" y="0"/>
          <a:chExt cx="0" cy="0"/>
        </a:xfrm>
      </p:grpSpPr>
      <p:sp>
        <p:nvSpPr>
          <p:cNvPr id="3" name="Inhaltsplatzhalter 2">
            <a:extLst>
              <a:ext uri="{FF2B5EF4-FFF2-40B4-BE49-F238E27FC236}">
                <a16:creationId xmlns:a16="http://schemas.microsoft.com/office/drawing/2014/main" id="{B1948E38-8FB0-4E51-A01C-C88794372E50}"/>
              </a:ext>
            </a:extLst>
          </p:cNvPr>
          <p:cNvSpPr>
            <a:spLocks noGrp="1"/>
          </p:cNvSpPr>
          <p:nvPr>
            <p:ph idx="1" hasCustomPrompt="1"/>
          </p:nvPr>
        </p:nvSpPr>
        <p:spPr>
          <a:xfrm>
            <a:off x="432000" y="1656000"/>
            <a:ext cx="3600000" cy="4464000"/>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de-DE" noProof="0"/>
              <a:t>Textmasterformate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
        <p:nvSpPr>
          <p:cNvPr id="5" name="Textplatzhalter 4">
            <a:extLst>
              <a:ext uri="{FF2B5EF4-FFF2-40B4-BE49-F238E27FC236}">
                <a16:creationId xmlns:a16="http://schemas.microsoft.com/office/drawing/2014/main" id="{16A38E24-EB1C-472F-B631-5DF32F9C4CF5}"/>
              </a:ext>
            </a:extLst>
          </p:cNvPr>
          <p:cNvSpPr>
            <a:spLocks noGrp="1"/>
          </p:cNvSpPr>
          <p:nvPr>
            <p:ph type="body" sz="quarter" idx="12" hasCustomPrompt="1"/>
          </p:nvPr>
        </p:nvSpPr>
        <p:spPr>
          <a:xfrm>
            <a:off x="4301550" y="1656000"/>
            <a:ext cx="3600450" cy="4464000"/>
          </a:xfrm>
        </p:spPr>
        <p:txBody>
          <a:bodyPr rtlCol="0"/>
          <a:lstStyle/>
          <a:p>
            <a:pPr lvl="0" rtl="0"/>
            <a:r>
              <a:rPr lang="de-DE" noProof="0"/>
              <a:t>Textmasterformate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
        <p:nvSpPr>
          <p:cNvPr id="11" name="Textplatzhalter 5">
            <a:extLst>
              <a:ext uri="{FF2B5EF4-FFF2-40B4-BE49-F238E27FC236}">
                <a16:creationId xmlns:a16="http://schemas.microsoft.com/office/drawing/2014/main" id="{5B4A252E-78C9-4F76-98A4-A4B580AD072A}"/>
              </a:ext>
            </a:extLst>
          </p:cNvPr>
          <p:cNvSpPr>
            <a:spLocks noGrp="1"/>
          </p:cNvSpPr>
          <p:nvPr>
            <p:ph type="body" sz="quarter" idx="13" hasCustomPrompt="1"/>
          </p:nvPr>
        </p:nvSpPr>
        <p:spPr>
          <a:xfrm>
            <a:off x="8171550" y="1656000"/>
            <a:ext cx="3600450" cy="4464000"/>
          </a:xfrm>
        </p:spPr>
        <p:txBody>
          <a:bodyPr rtlCol="0"/>
          <a:lstStyle/>
          <a:p>
            <a:pPr lvl="0" rtl="0"/>
            <a:r>
              <a:rPr lang="de-DE" noProof="0"/>
              <a:t>Textmasterformate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
        <p:nvSpPr>
          <p:cNvPr id="4" name="Fußzeilenplatzhalter 3">
            <a:extLst>
              <a:ext uri="{FF2B5EF4-FFF2-40B4-BE49-F238E27FC236}">
                <a16:creationId xmlns:a16="http://schemas.microsoft.com/office/drawing/2014/main" id="{6D4BCA97-F31B-451D-82F8-6E000DF2118A}"/>
              </a:ext>
            </a:extLst>
          </p:cNvPr>
          <p:cNvSpPr>
            <a:spLocks noGrp="1"/>
          </p:cNvSpPr>
          <p:nvPr>
            <p:ph type="ftr" sz="quarter" idx="14"/>
          </p:nvPr>
        </p:nvSpPr>
        <p:spPr/>
        <p:txBody>
          <a:bodyPr rtlCol="0"/>
          <a:lstStyle/>
          <a:p>
            <a:pPr rtl="0"/>
            <a:r>
              <a:rPr lang="de-DE" noProof="0"/>
              <a:t>Fußzeile hinzufügen</a:t>
            </a:r>
          </a:p>
        </p:txBody>
      </p:sp>
      <p:sp>
        <p:nvSpPr>
          <p:cNvPr id="6" name="Foliennummernplatzhalter 5">
            <a:extLst>
              <a:ext uri="{FF2B5EF4-FFF2-40B4-BE49-F238E27FC236}">
                <a16:creationId xmlns:a16="http://schemas.microsoft.com/office/drawing/2014/main" id="{0817AAC4-A657-4D75-A527-0307AFF2B17B}"/>
              </a:ext>
            </a:extLst>
          </p:cNvPr>
          <p:cNvSpPr>
            <a:spLocks noGrp="1"/>
          </p:cNvSpPr>
          <p:nvPr>
            <p:ph type="sldNum" sz="quarter" idx="15"/>
          </p:nvPr>
        </p:nvSpPr>
        <p:spPr/>
        <p:txBody>
          <a:bodyPr rtlCol="0"/>
          <a:lstStyle/>
          <a:p>
            <a:pPr rtl="0"/>
            <a:fld id="{19B51A1E-902D-48AF-9020-955120F399B6}" type="slidenum">
              <a:rPr lang="de-DE" noProof="0" smtClean="0"/>
              <a:pPr/>
              <a:t>‹Nr.›</a:t>
            </a:fld>
            <a:endParaRPr lang="de-DE" noProof="0"/>
          </a:p>
        </p:txBody>
      </p:sp>
      <p:sp>
        <p:nvSpPr>
          <p:cNvPr id="7" name="Titel 6">
            <a:extLst>
              <a:ext uri="{FF2B5EF4-FFF2-40B4-BE49-F238E27FC236}">
                <a16:creationId xmlns:a16="http://schemas.microsoft.com/office/drawing/2014/main" id="{2F2CFF35-351B-467F-BD62-64A826D398B4}"/>
              </a:ext>
            </a:extLst>
          </p:cNvPr>
          <p:cNvSpPr>
            <a:spLocks noGrp="1"/>
          </p:cNvSpPr>
          <p:nvPr>
            <p:ph type="title" hasCustomPrompt="1"/>
          </p:nvPr>
        </p:nvSpPr>
        <p:spPr/>
        <p:txBody>
          <a:bodyPr rtlCol="0"/>
          <a:lstStyle/>
          <a:p>
            <a:pPr rtl="0"/>
            <a:r>
              <a:rPr lang="de-DE" noProof="0"/>
              <a:t>Titelmasterformat durch Klicken bearbeiten</a:t>
            </a:r>
          </a:p>
        </p:txBody>
      </p:sp>
      <p:sp>
        <p:nvSpPr>
          <p:cNvPr id="10" name="Rechteck 9">
            <a:extLst>
              <a:ext uri="{FF2B5EF4-FFF2-40B4-BE49-F238E27FC236}">
                <a16:creationId xmlns:a16="http://schemas.microsoft.com/office/drawing/2014/main"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12" name="Untertitel 2">
            <a:extLst>
              <a:ext uri="{FF2B5EF4-FFF2-40B4-BE49-F238E27FC236}">
                <a16:creationId xmlns:a16="http://schemas.microsoft.com/office/drawing/2014/main" id="{E72D4787-1516-4E1F-98A6-5C9701F633C0}"/>
              </a:ext>
            </a:extLst>
          </p:cNvPr>
          <p:cNvSpPr>
            <a:spLocks noGrp="1"/>
          </p:cNvSpPr>
          <p:nvPr>
            <p:ph type="body" sz="quarter" idx="32" hasCustomPrompt="1"/>
          </p:nvPr>
        </p:nvSpPr>
        <p:spPr>
          <a:xfrm>
            <a:off x="431800" y="1260000"/>
            <a:ext cx="11339513"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de-DE" noProof="0"/>
              <a:t>Untertitel</a:t>
            </a:r>
          </a:p>
        </p:txBody>
      </p:sp>
    </p:spTree>
    <p:extLst>
      <p:ext uri="{BB962C8B-B14F-4D97-AF65-F5344CB8AC3E}">
        <p14:creationId xmlns:p14="http://schemas.microsoft.com/office/powerpoint/2010/main" val="265438801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spaltig">
    <p:spTree>
      <p:nvGrpSpPr>
        <p:cNvPr id="1" name=""/>
        <p:cNvGrpSpPr/>
        <p:nvPr/>
      </p:nvGrpSpPr>
      <p:grpSpPr>
        <a:xfrm>
          <a:off x="0" y="0"/>
          <a:ext cx="0" cy="0"/>
          <a:chOff x="0" y="0"/>
          <a:chExt cx="0" cy="0"/>
        </a:xfrm>
      </p:grpSpPr>
      <p:sp>
        <p:nvSpPr>
          <p:cNvPr id="3" name="Inhaltsplatzhalter 2">
            <a:extLst>
              <a:ext uri="{FF2B5EF4-FFF2-40B4-BE49-F238E27FC236}">
                <a16:creationId xmlns:a16="http://schemas.microsoft.com/office/drawing/2014/main" id="{B1948E38-8FB0-4E51-A01C-C88794372E50}"/>
              </a:ext>
            </a:extLst>
          </p:cNvPr>
          <p:cNvSpPr>
            <a:spLocks noGrp="1"/>
          </p:cNvSpPr>
          <p:nvPr>
            <p:ph idx="1" hasCustomPrompt="1"/>
          </p:nvPr>
        </p:nvSpPr>
        <p:spPr>
          <a:xfrm>
            <a:off x="432000" y="1656000"/>
            <a:ext cx="2160000" cy="4464000"/>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de-DE" noProof="0"/>
              <a:t>Textmasterformate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
        <p:nvSpPr>
          <p:cNvPr id="5" name="Textplatzhalter 4">
            <a:extLst>
              <a:ext uri="{FF2B5EF4-FFF2-40B4-BE49-F238E27FC236}">
                <a16:creationId xmlns:a16="http://schemas.microsoft.com/office/drawing/2014/main" id="{1F5B3657-F2AE-455A-BF81-1A0C2ACECD20}"/>
              </a:ext>
            </a:extLst>
          </p:cNvPr>
          <p:cNvSpPr>
            <a:spLocks noGrp="1"/>
          </p:cNvSpPr>
          <p:nvPr>
            <p:ph type="body" sz="quarter" idx="12" hasCustomPrompt="1"/>
          </p:nvPr>
        </p:nvSpPr>
        <p:spPr>
          <a:xfrm>
            <a:off x="2726412" y="1656000"/>
            <a:ext cx="2160588" cy="4464000"/>
          </a:xfrm>
        </p:spPr>
        <p:txBody>
          <a:bodyPr rtlCol="0"/>
          <a:lstStyle/>
          <a:p>
            <a:pPr lvl="0" rtl="0"/>
            <a:r>
              <a:rPr lang="de-DE" noProof="0"/>
              <a:t>Textmasterformate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
        <p:nvSpPr>
          <p:cNvPr id="13" name="Textplatzhalter 5">
            <a:extLst>
              <a:ext uri="{FF2B5EF4-FFF2-40B4-BE49-F238E27FC236}">
                <a16:creationId xmlns:a16="http://schemas.microsoft.com/office/drawing/2014/main" id="{6A983D98-E0AB-429A-9EC2-B50D4216D691}"/>
              </a:ext>
            </a:extLst>
          </p:cNvPr>
          <p:cNvSpPr>
            <a:spLocks noGrp="1"/>
          </p:cNvSpPr>
          <p:nvPr>
            <p:ph type="body" sz="quarter" idx="13" hasCustomPrompt="1"/>
          </p:nvPr>
        </p:nvSpPr>
        <p:spPr>
          <a:xfrm>
            <a:off x="5021412" y="1656000"/>
            <a:ext cx="2160588" cy="4464000"/>
          </a:xfrm>
        </p:spPr>
        <p:txBody>
          <a:bodyPr rtlCol="0"/>
          <a:lstStyle/>
          <a:p>
            <a:pPr lvl="0" rtl="0"/>
            <a:r>
              <a:rPr lang="de-DE" noProof="0"/>
              <a:t>Textmasterformate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
        <p:nvSpPr>
          <p:cNvPr id="15" name="Textplatzhalter 6">
            <a:extLst>
              <a:ext uri="{FF2B5EF4-FFF2-40B4-BE49-F238E27FC236}">
                <a16:creationId xmlns:a16="http://schemas.microsoft.com/office/drawing/2014/main" id="{755213BF-EF6D-45DC-A01B-DE6C2F23A6D2}"/>
              </a:ext>
            </a:extLst>
          </p:cNvPr>
          <p:cNvSpPr>
            <a:spLocks noGrp="1"/>
          </p:cNvSpPr>
          <p:nvPr>
            <p:ph type="body" sz="quarter" idx="14" hasCustomPrompt="1"/>
          </p:nvPr>
        </p:nvSpPr>
        <p:spPr>
          <a:xfrm>
            <a:off x="7316412" y="1656000"/>
            <a:ext cx="2160588" cy="4464000"/>
          </a:xfrm>
        </p:spPr>
        <p:txBody>
          <a:bodyPr rtlCol="0"/>
          <a:lstStyle/>
          <a:p>
            <a:pPr lvl="0" rtl="0"/>
            <a:r>
              <a:rPr lang="de-DE" noProof="0"/>
              <a:t>Textmasterformate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
        <p:nvSpPr>
          <p:cNvPr id="17" name="Textplatzhalter 7">
            <a:extLst>
              <a:ext uri="{FF2B5EF4-FFF2-40B4-BE49-F238E27FC236}">
                <a16:creationId xmlns:a16="http://schemas.microsoft.com/office/drawing/2014/main" id="{77D6BBBA-F4A3-45D4-91BC-A405FFDC7C3D}"/>
              </a:ext>
            </a:extLst>
          </p:cNvPr>
          <p:cNvSpPr>
            <a:spLocks noGrp="1"/>
          </p:cNvSpPr>
          <p:nvPr>
            <p:ph type="body" sz="quarter" idx="15" hasCustomPrompt="1"/>
          </p:nvPr>
        </p:nvSpPr>
        <p:spPr>
          <a:xfrm>
            <a:off x="9611412" y="1656000"/>
            <a:ext cx="2160588" cy="4464000"/>
          </a:xfrm>
        </p:spPr>
        <p:txBody>
          <a:bodyPr rtlCol="0"/>
          <a:lstStyle/>
          <a:p>
            <a:pPr lvl="0" rtl="0"/>
            <a:r>
              <a:rPr lang="de-DE" noProof="0"/>
              <a:t>Textmasterformate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
        <p:nvSpPr>
          <p:cNvPr id="4" name="Fußzeilenplatzhalter 3">
            <a:extLst>
              <a:ext uri="{FF2B5EF4-FFF2-40B4-BE49-F238E27FC236}">
                <a16:creationId xmlns:a16="http://schemas.microsoft.com/office/drawing/2014/main" id="{2D09234E-176D-4BBF-9391-7B6F018C51AB}"/>
              </a:ext>
            </a:extLst>
          </p:cNvPr>
          <p:cNvSpPr>
            <a:spLocks noGrp="1"/>
          </p:cNvSpPr>
          <p:nvPr>
            <p:ph type="ftr" sz="quarter" idx="16"/>
          </p:nvPr>
        </p:nvSpPr>
        <p:spPr/>
        <p:txBody>
          <a:bodyPr rtlCol="0"/>
          <a:lstStyle/>
          <a:p>
            <a:pPr rtl="0"/>
            <a:r>
              <a:rPr lang="de-DE" noProof="0"/>
              <a:t>Fußzeile hinzufügen</a:t>
            </a:r>
          </a:p>
        </p:txBody>
      </p:sp>
      <p:sp>
        <p:nvSpPr>
          <p:cNvPr id="8" name="Foliennummernplatzhalt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de-DE" noProof="0" smtClean="0"/>
              <a:pPr/>
              <a:t>‹Nr.›</a:t>
            </a:fld>
            <a:endParaRPr lang="de-DE" noProof="0"/>
          </a:p>
        </p:txBody>
      </p:sp>
      <p:sp>
        <p:nvSpPr>
          <p:cNvPr id="6" name="Titel 5">
            <a:extLst>
              <a:ext uri="{FF2B5EF4-FFF2-40B4-BE49-F238E27FC236}">
                <a16:creationId xmlns:a16="http://schemas.microsoft.com/office/drawing/2014/main" id="{DCDDD99B-E72A-42C6-9197-207284228DCC}"/>
              </a:ext>
            </a:extLst>
          </p:cNvPr>
          <p:cNvSpPr>
            <a:spLocks noGrp="1"/>
          </p:cNvSpPr>
          <p:nvPr>
            <p:ph type="title" hasCustomPrompt="1"/>
          </p:nvPr>
        </p:nvSpPr>
        <p:spPr/>
        <p:txBody>
          <a:bodyPr rtlCol="0"/>
          <a:lstStyle/>
          <a:p>
            <a:pPr rtl="0"/>
            <a:r>
              <a:rPr lang="de-DE" noProof="0"/>
              <a:t>Titelmasterformat durch Klicken bearbeiten</a:t>
            </a:r>
          </a:p>
        </p:txBody>
      </p:sp>
      <p:sp>
        <p:nvSpPr>
          <p:cNvPr id="12" name="Rechteck 11">
            <a:extLst>
              <a:ext uri="{FF2B5EF4-FFF2-40B4-BE49-F238E27FC236}">
                <a16:creationId xmlns:a16="http://schemas.microsoft.com/office/drawing/2014/main" id="{EE676DAB-A125-472A-B76E-CBBFF35F21C6}"/>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16" name="Untertitel 2">
            <a:extLst>
              <a:ext uri="{FF2B5EF4-FFF2-40B4-BE49-F238E27FC236}">
                <a16:creationId xmlns:a16="http://schemas.microsoft.com/office/drawing/2014/main" id="{B057B9D1-A6AC-402A-8902-8B3ED5C49F37}"/>
              </a:ext>
            </a:extLst>
          </p:cNvPr>
          <p:cNvSpPr>
            <a:spLocks noGrp="1"/>
          </p:cNvSpPr>
          <p:nvPr>
            <p:ph type="body" sz="quarter" idx="32" hasCustomPrompt="1"/>
          </p:nvPr>
        </p:nvSpPr>
        <p:spPr>
          <a:xfrm>
            <a:off x="431800" y="1260000"/>
            <a:ext cx="11339513"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de-DE" noProof="0"/>
              <a:t>Untertitel</a:t>
            </a:r>
          </a:p>
        </p:txBody>
      </p:sp>
    </p:spTree>
    <p:extLst>
      <p:ext uri="{BB962C8B-B14F-4D97-AF65-F5344CB8AC3E}">
        <p14:creationId xmlns:p14="http://schemas.microsoft.com/office/powerpoint/2010/main" val="97483723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Titelfolie">
    <p:spTree>
      <p:nvGrpSpPr>
        <p:cNvPr id="1" name=""/>
        <p:cNvGrpSpPr/>
        <p:nvPr/>
      </p:nvGrpSpPr>
      <p:grpSpPr>
        <a:xfrm>
          <a:off x="0" y="0"/>
          <a:ext cx="0" cy="0"/>
          <a:chOff x="0" y="0"/>
          <a:chExt cx="0" cy="0"/>
        </a:xfrm>
      </p:grpSpPr>
      <p:sp>
        <p:nvSpPr>
          <p:cNvPr id="1037" name="Titel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rtlCol="0" anchor="b">
            <a:noAutofit/>
          </a:bodyPr>
          <a:lstStyle>
            <a:lvl1pPr algn="l">
              <a:defRPr sz="6000">
                <a:solidFill>
                  <a:schemeClr val="tx1">
                    <a:lumMod val="75000"/>
                    <a:lumOff val="25000"/>
                  </a:schemeClr>
                </a:solidFill>
              </a:defRPr>
            </a:lvl1pPr>
          </a:lstStyle>
          <a:p>
            <a:pPr rtl="0"/>
            <a:r>
              <a:rPr lang="de-DE" noProof="0"/>
              <a:t>Klicken, um Präsentationstitel zu bearbeiten</a:t>
            </a:r>
          </a:p>
        </p:txBody>
      </p:sp>
      <p:sp>
        <p:nvSpPr>
          <p:cNvPr id="3" name="Untertitel 2">
            <a:extLst>
              <a:ext uri="{FF2B5EF4-FFF2-40B4-BE49-F238E27FC236}">
                <a16:creationId xmlns:a16="http://schemas.microsoft.com/office/drawing/2014/main" id="{C9980B88-3F4A-4688-9ED0-17EF37E62D93}"/>
              </a:ext>
            </a:extLst>
          </p:cNvPr>
          <p:cNvSpPr>
            <a:spLocks noGrp="1"/>
          </p:cNvSpPr>
          <p:nvPr>
            <p:ph type="subTitle" idx="1" hasCustomPrompt="1"/>
          </p:nvPr>
        </p:nvSpPr>
        <p:spPr>
          <a:xfrm>
            <a:off x="739644" y="4834783"/>
            <a:ext cx="5124443" cy="999487"/>
          </a:xfrm>
        </p:spPr>
        <p:txBody>
          <a:bodyPr rtlCol="0"/>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de-DE" noProof="0"/>
              <a:t>Formatvorlage des Untertitelmasters durch Klicken bearbeiten</a:t>
            </a:r>
          </a:p>
        </p:txBody>
      </p:sp>
    </p:spTree>
    <p:extLst>
      <p:ext uri="{BB962C8B-B14F-4D97-AF65-F5344CB8AC3E}">
        <p14:creationId xmlns:p14="http://schemas.microsoft.com/office/powerpoint/2010/main" val="19561512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Abschnittsüberschrift">
    <p:spTree>
      <p:nvGrpSpPr>
        <p:cNvPr id="1" name=""/>
        <p:cNvGrpSpPr/>
        <p:nvPr/>
      </p:nvGrpSpPr>
      <p:grpSpPr>
        <a:xfrm>
          <a:off x="0" y="0"/>
          <a:ext cx="0" cy="0"/>
          <a:chOff x="0" y="0"/>
          <a:chExt cx="0" cy="0"/>
        </a:xfrm>
      </p:grpSpPr>
      <p:sp>
        <p:nvSpPr>
          <p:cNvPr id="6" name="Titel 5">
            <a:extLst>
              <a:ext uri="{FF2B5EF4-FFF2-40B4-BE49-F238E27FC236}">
                <a16:creationId xmlns:a16="http://schemas.microsoft.com/office/drawing/2014/main" id="{706E6D59-AED3-4F27-80B9-CFDCD8D016C2}"/>
              </a:ext>
            </a:extLst>
          </p:cNvPr>
          <p:cNvSpPr>
            <a:spLocks noGrp="1"/>
          </p:cNvSpPr>
          <p:nvPr>
            <p:ph type="title" hasCustomPrompt="1"/>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rtl="0">
              <a:spcBef>
                <a:spcPts val="1000"/>
              </a:spcBef>
              <a:buClr>
                <a:schemeClr val="accent1"/>
              </a:buClr>
              <a:buFont typeface="Corbel" panose="020B0503020204020204" pitchFamily="34" charset="0"/>
            </a:pPr>
            <a:r>
              <a:rPr lang="de-DE" noProof="0"/>
              <a:t>Titelmasterformat durch Klicken bearbeiten</a:t>
            </a:r>
          </a:p>
        </p:txBody>
      </p:sp>
      <p:sp>
        <p:nvSpPr>
          <p:cNvPr id="2" name="Fußzeilenplatzhalt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rtlCol="0"/>
          <a:lstStyle/>
          <a:p>
            <a:pPr rtl="0"/>
            <a:r>
              <a:rPr lang="de-DE" noProof="0"/>
              <a:t>Fußzeile hinzufügen</a:t>
            </a:r>
          </a:p>
        </p:txBody>
      </p:sp>
      <p:sp>
        <p:nvSpPr>
          <p:cNvPr id="4" name="Foliennummernplatzhalt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rtlCol="0"/>
          <a:lstStyle/>
          <a:p>
            <a:pPr rtl="0"/>
            <a:fld id="{19B51A1E-902D-48AF-9020-955120F399B6}" type="slidenum">
              <a:rPr lang="de-DE" noProof="0" smtClean="0"/>
              <a:pPr/>
              <a:t>‹Nr.›</a:t>
            </a:fld>
            <a:endParaRPr lang="de-DE" noProof="0"/>
          </a:p>
        </p:txBody>
      </p:sp>
      <p:sp>
        <p:nvSpPr>
          <p:cNvPr id="3" name="Untertitel 2">
            <a:extLst>
              <a:ext uri="{FF2B5EF4-FFF2-40B4-BE49-F238E27FC236}">
                <a16:creationId xmlns:a16="http://schemas.microsoft.com/office/drawing/2014/main" id="{C9980B88-3F4A-4688-9ED0-17EF37E62D93}"/>
              </a:ext>
            </a:extLst>
          </p:cNvPr>
          <p:cNvSpPr>
            <a:spLocks noGrp="1"/>
          </p:cNvSpPr>
          <p:nvPr>
            <p:ph type="subTitle" idx="1" hasCustomPrompt="1"/>
          </p:nvPr>
        </p:nvSpPr>
        <p:spPr>
          <a:xfrm>
            <a:off x="7836402" y="4834783"/>
            <a:ext cx="3638852" cy="999487"/>
          </a:xfrm>
        </p:spPr>
        <p:txBody>
          <a:bodyPr rtlCol="0"/>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de-DE" noProof="0"/>
              <a:t>Formatvorlage des Untertitelmasters durch Klicken bearbeiten</a:t>
            </a:r>
          </a:p>
        </p:txBody>
      </p:sp>
      <p:sp>
        <p:nvSpPr>
          <p:cNvPr id="8" name="Freihandform: Form 7">
            <a:extLst>
              <a:ext uri="{FF2B5EF4-FFF2-40B4-BE49-F238E27FC236}">
                <a16:creationId xmlns:a16="http://schemas.microsoft.com/office/drawing/2014/main"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Tree>
    <p:extLst>
      <p:ext uri="{BB962C8B-B14F-4D97-AF65-F5344CB8AC3E}">
        <p14:creationId xmlns:p14="http://schemas.microsoft.com/office/powerpoint/2010/main" val="37108411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Nur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rtlCol="0"/>
          <a:lstStyle>
            <a:lvl1pPr>
              <a:defRPr>
                <a:solidFill>
                  <a:schemeClr val="tx1">
                    <a:lumMod val="75000"/>
                    <a:lumOff val="25000"/>
                  </a:schemeClr>
                </a:solidFill>
              </a:defRPr>
            </a:lvl1pPr>
          </a:lstStyle>
          <a:p>
            <a:pPr rtl="0"/>
            <a:r>
              <a:rPr lang="de-DE" noProof="0"/>
              <a:t>Seitentitel durch Klicken bearbeiten</a:t>
            </a:r>
          </a:p>
        </p:txBody>
      </p:sp>
      <p:sp>
        <p:nvSpPr>
          <p:cNvPr id="7" name="Foliennummernplatzhalt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de-DE" noProof="0" smtClean="0"/>
              <a:pPr/>
              <a:t>‹Nr.›</a:t>
            </a:fld>
            <a:endParaRPr lang="de-DE" noProof="0"/>
          </a:p>
        </p:txBody>
      </p:sp>
      <p:sp>
        <p:nvSpPr>
          <p:cNvPr id="3" name="Fußzeilenplatzhalt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rtlCol="0"/>
          <a:lstStyle/>
          <a:p>
            <a:pPr rtl="0"/>
            <a:r>
              <a:rPr lang="de-DE" noProof="0"/>
              <a:t>Fußzeile hinzufügen</a:t>
            </a:r>
          </a:p>
        </p:txBody>
      </p:sp>
      <p:sp>
        <p:nvSpPr>
          <p:cNvPr id="8" name="Rechteck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Tree>
    <p:extLst>
      <p:ext uri="{BB962C8B-B14F-4D97-AF65-F5344CB8AC3E}">
        <p14:creationId xmlns:p14="http://schemas.microsoft.com/office/powerpoint/2010/main" val="15058552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Leer">
    <p:spTree>
      <p:nvGrpSpPr>
        <p:cNvPr id="1" name=""/>
        <p:cNvGrpSpPr/>
        <p:nvPr/>
      </p:nvGrpSpPr>
      <p:grpSpPr>
        <a:xfrm>
          <a:off x="0" y="0"/>
          <a:ext cx="0" cy="0"/>
          <a:chOff x="0" y="0"/>
          <a:chExt cx="0" cy="0"/>
        </a:xfrm>
      </p:grpSpPr>
      <p:sp>
        <p:nvSpPr>
          <p:cNvPr id="6" name="Foliennummernplatzhalter 5">
            <a:extLst>
              <a:ext uri="{FF2B5EF4-FFF2-40B4-BE49-F238E27FC236}">
                <a16:creationId xmlns:a16="http://schemas.microsoft.com/office/drawing/2014/main" id="{ADB88685-006A-43C3-A850-F409CF02FC40}"/>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de-DE" noProof="0" smtClean="0"/>
              <a:pPr/>
              <a:t>‹Nr.›</a:t>
            </a:fld>
            <a:endParaRPr lang="de-DE" noProof="0"/>
          </a:p>
        </p:txBody>
      </p:sp>
      <p:sp>
        <p:nvSpPr>
          <p:cNvPr id="2" name="Fußzeilenplatzhalter 1">
            <a:extLst>
              <a:ext uri="{FF2B5EF4-FFF2-40B4-BE49-F238E27FC236}">
                <a16:creationId xmlns:a16="http://schemas.microsoft.com/office/drawing/2014/main" id="{16D0504D-4610-4E9E-A2DB-8B701F044BBC}"/>
              </a:ext>
            </a:extLst>
          </p:cNvPr>
          <p:cNvSpPr>
            <a:spLocks noGrp="1"/>
          </p:cNvSpPr>
          <p:nvPr>
            <p:ph type="ftr" sz="quarter" idx="12"/>
          </p:nvPr>
        </p:nvSpPr>
        <p:spPr/>
        <p:txBody>
          <a:bodyPr rtlCol="0"/>
          <a:lstStyle/>
          <a:p>
            <a:pPr rtl="0"/>
            <a:r>
              <a:rPr lang="de-DE" noProof="0"/>
              <a:t>Fußzeile hinzufügen</a:t>
            </a:r>
          </a:p>
        </p:txBody>
      </p:sp>
      <p:sp>
        <p:nvSpPr>
          <p:cNvPr id="5" name="Rechteck 4">
            <a:extLst>
              <a:ext uri="{FF2B5EF4-FFF2-40B4-BE49-F238E27FC236}">
                <a16:creationId xmlns:a16="http://schemas.microsoft.com/office/drawing/2014/main" id="{0441AF21-4CD0-41EE-9AFD-29DF648CB610}"/>
              </a:ext>
            </a:extLst>
          </p:cNvPr>
          <p:cNvSpPr/>
          <p:nvPr userDrawn="1"/>
        </p:nvSpPr>
        <p:spPr>
          <a:xfrm>
            <a:off x="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Tree>
    <p:extLst>
      <p:ext uri="{BB962C8B-B14F-4D97-AF65-F5344CB8AC3E}">
        <p14:creationId xmlns:p14="http://schemas.microsoft.com/office/powerpoint/2010/main" val="11397670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rennlinienfolie 1">
    <p:spTree>
      <p:nvGrpSpPr>
        <p:cNvPr id="1" name=""/>
        <p:cNvGrpSpPr/>
        <p:nvPr/>
      </p:nvGrpSpPr>
      <p:grpSpPr>
        <a:xfrm>
          <a:off x="0" y="0"/>
          <a:ext cx="0" cy="0"/>
          <a:chOff x="0" y="0"/>
          <a:chExt cx="0" cy="0"/>
        </a:xfrm>
      </p:grpSpPr>
      <p:sp>
        <p:nvSpPr>
          <p:cNvPr id="6" name="Titel 5">
            <a:extLst>
              <a:ext uri="{FF2B5EF4-FFF2-40B4-BE49-F238E27FC236}">
                <a16:creationId xmlns:a16="http://schemas.microsoft.com/office/drawing/2014/main" id="{706E6D59-AED3-4F27-80B9-CFDCD8D016C2}"/>
              </a:ext>
            </a:extLst>
          </p:cNvPr>
          <p:cNvSpPr>
            <a:spLocks noGrp="1"/>
          </p:cNvSpPr>
          <p:nvPr>
            <p:ph type="title" hasCustomPrompt="1"/>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4500" b="0">
                <a:ea typeface="+mn-ea"/>
                <a:cs typeface="+mn-cs"/>
              </a:defRPr>
            </a:lvl1pPr>
          </a:lstStyle>
          <a:p>
            <a:pPr marL="0" lvl="0" indent="0" rtl="0">
              <a:spcBef>
                <a:spcPts val="1000"/>
              </a:spcBef>
              <a:buClr>
                <a:schemeClr val="accent1"/>
              </a:buClr>
              <a:buFont typeface="Corbel" panose="020B0503020204020204" pitchFamily="34" charset="0"/>
            </a:pPr>
            <a:r>
              <a:rPr lang="de-DE" noProof="0" dirty="0"/>
              <a:t>Titelmasterformat durch Klicken bearbeiten</a:t>
            </a:r>
          </a:p>
        </p:txBody>
      </p:sp>
      <p:sp>
        <p:nvSpPr>
          <p:cNvPr id="2" name="Fußzeilenplatzhalt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rtlCol="0"/>
          <a:lstStyle/>
          <a:p>
            <a:pPr rtl="0"/>
            <a:r>
              <a:rPr lang="de-DE" noProof="0"/>
              <a:t>Fußzeile hinzufügen</a:t>
            </a:r>
          </a:p>
        </p:txBody>
      </p:sp>
      <p:sp>
        <p:nvSpPr>
          <p:cNvPr id="4" name="Foliennummernplatzhalt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rtlCol="0"/>
          <a:lstStyle/>
          <a:p>
            <a:pPr rtl="0"/>
            <a:fld id="{19B51A1E-902D-48AF-9020-955120F399B6}" type="slidenum">
              <a:rPr lang="de-DE" noProof="0" smtClean="0"/>
              <a:pPr/>
              <a:t>‹Nr.›</a:t>
            </a:fld>
            <a:endParaRPr lang="de-DE" noProof="0"/>
          </a:p>
        </p:txBody>
      </p:sp>
      <p:sp>
        <p:nvSpPr>
          <p:cNvPr id="9" name="Bildplatzhalter 8">
            <a:extLst>
              <a:ext uri="{FF2B5EF4-FFF2-40B4-BE49-F238E27FC236}">
                <a16:creationId xmlns:a16="http://schemas.microsoft.com/office/drawing/2014/main"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rtlCol="0"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pPr rtl="0"/>
            <a:r>
              <a:rPr lang="de-DE" noProof="0"/>
              <a:t>Ihr Foto einfügen oder ziehen und ablegen</a:t>
            </a:r>
          </a:p>
        </p:txBody>
      </p:sp>
      <p:sp>
        <p:nvSpPr>
          <p:cNvPr id="3" name="Untertitel 2">
            <a:extLst>
              <a:ext uri="{FF2B5EF4-FFF2-40B4-BE49-F238E27FC236}">
                <a16:creationId xmlns:a16="http://schemas.microsoft.com/office/drawing/2014/main" id="{C9980B88-3F4A-4688-9ED0-17EF37E62D93}"/>
              </a:ext>
            </a:extLst>
          </p:cNvPr>
          <p:cNvSpPr>
            <a:spLocks noGrp="1"/>
          </p:cNvSpPr>
          <p:nvPr>
            <p:ph type="subTitle" idx="1" hasCustomPrompt="1"/>
          </p:nvPr>
        </p:nvSpPr>
        <p:spPr>
          <a:xfrm>
            <a:off x="7836402" y="4834783"/>
            <a:ext cx="3638852" cy="999487"/>
          </a:xfrm>
        </p:spPr>
        <p:txBody>
          <a:bodyPr rtlCol="0"/>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de-DE" noProof="0"/>
              <a:t>Formatvorlage des Untertitelmasters durch Klicken bearbeiten</a:t>
            </a:r>
          </a:p>
        </p:txBody>
      </p:sp>
    </p:spTree>
    <p:extLst>
      <p:ext uri="{BB962C8B-B14F-4D97-AF65-F5344CB8AC3E}">
        <p14:creationId xmlns:p14="http://schemas.microsoft.com/office/powerpoint/2010/main" val="18202728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rennlinienfolie 2">
    <p:spTree>
      <p:nvGrpSpPr>
        <p:cNvPr id="1" name=""/>
        <p:cNvGrpSpPr/>
        <p:nvPr/>
      </p:nvGrpSpPr>
      <p:grpSpPr>
        <a:xfrm>
          <a:off x="0" y="0"/>
          <a:ext cx="0" cy="0"/>
          <a:chOff x="0" y="0"/>
          <a:chExt cx="0" cy="0"/>
        </a:xfrm>
      </p:grpSpPr>
      <p:sp>
        <p:nvSpPr>
          <p:cNvPr id="5" name="Titel 4">
            <a:extLst>
              <a:ext uri="{FF2B5EF4-FFF2-40B4-BE49-F238E27FC236}">
                <a16:creationId xmlns:a16="http://schemas.microsoft.com/office/drawing/2014/main" id="{ED68BF6F-5C35-4924-B7B1-6919E7B73EDF}"/>
              </a:ext>
            </a:extLst>
          </p:cNvPr>
          <p:cNvSpPr>
            <a:spLocks noGrp="1"/>
          </p:cNvSpPr>
          <p:nvPr>
            <p:ph type="title" hasCustomPrompt="1"/>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4500" b="0">
                <a:ea typeface="+mn-ea"/>
                <a:cs typeface="+mn-cs"/>
              </a:defRPr>
            </a:lvl1pPr>
          </a:lstStyle>
          <a:p>
            <a:pPr marL="0" lvl="0" indent="0" rtl="0">
              <a:spcBef>
                <a:spcPts val="1000"/>
              </a:spcBef>
              <a:buClr>
                <a:schemeClr val="accent1"/>
              </a:buClr>
              <a:buFont typeface="Corbel" panose="020B0503020204020204" pitchFamily="34" charset="0"/>
            </a:pPr>
            <a:r>
              <a:rPr lang="de-DE" noProof="0" dirty="0"/>
              <a:t>Titelmasterformat durch Klicken bearbeiten</a:t>
            </a:r>
          </a:p>
        </p:txBody>
      </p:sp>
      <p:sp>
        <p:nvSpPr>
          <p:cNvPr id="2" name="Fußzeilenplatzhalt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rtlCol="0"/>
          <a:lstStyle/>
          <a:p>
            <a:pPr rtl="0"/>
            <a:r>
              <a:rPr lang="de-DE" noProof="0"/>
              <a:t>Fußzeile hinzufügen</a:t>
            </a:r>
          </a:p>
        </p:txBody>
      </p:sp>
      <p:sp>
        <p:nvSpPr>
          <p:cNvPr id="4" name="Foliennummernplatzhalt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rtlCol="0"/>
          <a:lstStyle/>
          <a:p>
            <a:pPr rtl="0"/>
            <a:fld id="{19B51A1E-902D-48AF-9020-955120F399B6}" type="slidenum">
              <a:rPr lang="de-DE" noProof="0" smtClean="0"/>
              <a:pPr/>
              <a:t>‹Nr.›</a:t>
            </a:fld>
            <a:endParaRPr lang="de-DE" noProof="0"/>
          </a:p>
        </p:txBody>
      </p:sp>
      <p:sp>
        <p:nvSpPr>
          <p:cNvPr id="3" name="Untertitel 2">
            <a:extLst>
              <a:ext uri="{FF2B5EF4-FFF2-40B4-BE49-F238E27FC236}">
                <a16:creationId xmlns:a16="http://schemas.microsoft.com/office/drawing/2014/main" id="{C9980B88-3F4A-4688-9ED0-17EF37E62D93}"/>
              </a:ext>
            </a:extLst>
          </p:cNvPr>
          <p:cNvSpPr>
            <a:spLocks noGrp="1"/>
          </p:cNvSpPr>
          <p:nvPr>
            <p:ph type="subTitle" idx="1" hasCustomPrompt="1"/>
          </p:nvPr>
        </p:nvSpPr>
        <p:spPr>
          <a:xfrm>
            <a:off x="749802" y="4834783"/>
            <a:ext cx="3638852" cy="999487"/>
          </a:xfrm>
        </p:spPr>
        <p:txBody>
          <a:bodyPr rtlCol="0"/>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de-DE" noProof="0"/>
              <a:t>Formatvorlage des Untertitelmasters durch Klicken bearbeiten</a:t>
            </a:r>
          </a:p>
        </p:txBody>
      </p:sp>
      <p:sp>
        <p:nvSpPr>
          <p:cNvPr id="7" name="Bildplatzhalter 6">
            <a:extLst>
              <a:ext uri="{FF2B5EF4-FFF2-40B4-BE49-F238E27FC236}">
                <a16:creationId xmlns:a16="http://schemas.microsoft.com/office/drawing/2014/main"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rtlCol="0"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pPr rtl="0"/>
            <a:r>
              <a:rPr lang="de-DE" noProof="0"/>
              <a:t>Ihr Foto einfügen oder ziehen und ablegen</a:t>
            </a:r>
          </a:p>
        </p:txBody>
      </p:sp>
    </p:spTree>
    <p:extLst>
      <p:ext uri="{BB962C8B-B14F-4D97-AF65-F5344CB8AC3E}">
        <p14:creationId xmlns:p14="http://schemas.microsoft.com/office/powerpoint/2010/main" val="39833637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extlayout 1">
    <p:spTree>
      <p:nvGrpSpPr>
        <p:cNvPr id="1" name=""/>
        <p:cNvGrpSpPr/>
        <p:nvPr/>
      </p:nvGrpSpPr>
      <p:grpSpPr>
        <a:xfrm>
          <a:off x="0" y="0"/>
          <a:ext cx="0" cy="0"/>
          <a:chOff x="0" y="0"/>
          <a:chExt cx="0" cy="0"/>
        </a:xfrm>
      </p:grpSpPr>
      <p:sp>
        <p:nvSpPr>
          <p:cNvPr id="3" name="Inhaltsplatzhalter 2">
            <a:extLst>
              <a:ext uri="{FF2B5EF4-FFF2-40B4-BE49-F238E27FC236}">
                <a16:creationId xmlns:a16="http://schemas.microsoft.com/office/drawing/2014/main" id="{A22238F2-C6EC-476F-8371-119AECBA5622}"/>
              </a:ext>
            </a:extLst>
          </p:cNvPr>
          <p:cNvSpPr>
            <a:spLocks noGrp="1"/>
          </p:cNvSpPr>
          <p:nvPr>
            <p:ph sz="half" idx="1" hasCustomPrompt="1"/>
          </p:nvPr>
        </p:nvSpPr>
        <p:spPr>
          <a:xfrm>
            <a:off x="432000" y="1656000"/>
            <a:ext cx="5472000" cy="4464000"/>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de-DE" noProof="0"/>
              <a:t>Textmasterformate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
        <p:nvSpPr>
          <p:cNvPr id="9" name="Foliennummernplatzhalt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de-DE" noProof="0" smtClean="0"/>
              <a:pPr/>
              <a:t>‹Nr.›</a:t>
            </a:fld>
            <a:endParaRPr lang="de-DE" noProof="0"/>
          </a:p>
        </p:txBody>
      </p:sp>
      <p:sp>
        <p:nvSpPr>
          <p:cNvPr id="4" name="Fußzeilenplatzhalt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rtlCol="0"/>
          <a:lstStyle/>
          <a:p>
            <a:pPr rtl="0"/>
            <a:r>
              <a:rPr lang="de-DE" noProof="0"/>
              <a:t>Fußzeile hinzufügen</a:t>
            </a:r>
          </a:p>
        </p:txBody>
      </p:sp>
      <p:sp>
        <p:nvSpPr>
          <p:cNvPr id="5" name="Titel 4">
            <a:extLst>
              <a:ext uri="{FF2B5EF4-FFF2-40B4-BE49-F238E27FC236}">
                <a16:creationId xmlns:a16="http://schemas.microsoft.com/office/drawing/2014/main" id="{BB6AC7B6-CDA5-4A4F-AD50-E3C16C6A0090}"/>
              </a:ext>
            </a:extLst>
          </p:cNvPr>
          <p:cNvSpPr>
            <a:spLocks noGrp="1"/>
          </p:cNvSpPr>
          <p:nvPr>
            <p:ph type="title" hasCustomPrompt="1"/>
          </p:nvPr>
        </p:nvSpPr>
        <p:spPr>
          <a:xfrm>
            <a:off x="516835" y="432000"/>
            <a:ext cx="5387166" cy="695740"/>
          </a:xfrm>
        </p:spPr>
        <p:txBody>
          <a:bodyPr rtlCol="0"/>
          <a:lstStyle/>
          <a:p>
            <a:pPr rtl="0"/>
            <a:r>
              <a:rPr lang="de-DE" noProof="0"/>
              <a:t>Titelmasterformat durch Klicken bearbeiten</a:t>
            </a:r>
          </a:p>
        </p:txBody>
      </p:sp>
      <p:sp>
        <p:nvSpPr>
          <p:cNvPr id="11" name="Rechteck 10">
            <a:extLst>
              <a:ext uri="{FF2B5EF4-FFF2-40B4-BE49-F238E27FC236}">
                <a16:creationId xmlns:a16="http://schemas.microsoft.com/office/drawing/2014/main"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12" name="Untertitel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431800" y="1260000"/>
            <a:ext cx="5472001"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de-DE" noProof="0"/>
              <a:t>Untertitel</a:t>
            </a:r>
          </a:p>
        </p:txBody>
      </p:sp>
      <p:sp>
        <p:nvSpPr>
          <p:cNvPr id="13" name="Bildplatzhalter 12">
            <a:extLst>
              <a:ext uri="{FF2B5EF4-FFF2-40B4-BE49-F238E27FC236}">
                <a16:creationId xmlns:a16="http://schemas.microsoft.com/office/drawing/2014/main"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rtlCol="0"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pPr rtl="0"/>
            <a:r>
              <a:rPr lang="de-DE" noProof="0"/>
              <a:t>Ihr Foto einfügen oder ziehen und ablegen</a:t>
            </a:r>
          </a:p>
        </p:txBody>
      </p:sp>
    </p:spTree>
    <p:extLst>
      <p:ext uri="{BB962C8B-B14F-4D97-AF65-F5344CB8AC3E}">
        <p14:creationId xmlns:p14="http://schemas.microsoft.com/office/powerpoint/2010/main" val="13501039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extlayout 2">
    <p:spTree>
      <p:nvGrpSpPr>
        <p:cNvPr id="1" name=""/>
        <p:cNvGrpSpPr/>
        <p:nvPr/>
      </p:nvGrpSpPr>
      <p:grpSpPr>
        <a:xfrm>
          <a:off x="0" y="0"/>
          <a:ext cx="0" cy="0"/>
          <a:chOff x="0" y="0"/>
          <a:chExt cx="0" cy="0"/>
        </a:xfrm>
      </p:grpSpPr>
      <p:sp>
        <p:nvSpPr>
          <p:cNvPr id="3" name="Inhaltsplatzhalter 2">
            <a:extLst>
              <a:ext uri="{FF2B5EF4-FFF2-40B4-BE49-F238E27FC236}">
                <a16:creationId xmlns:a16="http://schemas.microsoft.com/office/drawing/2014/main" id="{A22238F2-C6EC-476F-8371-119AECBA5622}"/>
              </a:ext>
            </a:extLst>
          </p:cNvPr>
          <p:cNvSpPr>
            <a:spLocks noGrp="1"/>
          </p:cNvSpPr>
          <p:nvPr>
            <p:ph sz="half" idx="1" hasCustomPrompt="1"/>
          </p:nvPr>
        </p:nvSpPr>
        <p:spPr>
          <a:xfrm>
            <a:off x="6300087" y="1656000"/>
            <a:ext cx="5472000" cy="4464000"/>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de-DE" noProof="0"/>
              <a:t>Textmasterformate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
        <p:nvSpPr>
          <p:cNvPr id="5" name="Titel 4">
            <a:extLst>
              <a:ext uri="{FF2B5EF4-FFF2-40B4-BE49-F238E27FC236}">
                <a16:creationId xmlns:a16="http://schemas.microsoft.com/office/drawing/2014/main" id="{BB6AC7B6-CDA5-4A4F-AD50-E3C16C6A0090}"/>
              </a:ext>
            </a:extLst>
          </p:cNvPr>
          <p:cNvSpPr>
            <a:spLocks noGrp="1"/>
          </p:cNvSpPr>
          <p:nvPr>
            <p:ph type="title" hasCustomPrompt="1"/>
          </p:nvPr>
        </p:nvSpPr>
        <p:spPr>
          <a:xfrm>
            <a:off x="6384922" y="432000"/>
            <a:ext cx="5387166" cy="695740"/>
          </a:xfrm>
        </p:spPr>
        <p:txBody>
          <a:bodyPr rtlCol="0"/>
          <a:lstStyle/>
          <a:p>
            <a:pPr rtl="0"/>
            <a:r>
              <a:rPr lang="de-DE" noProof="0"/>
              <a:t>Titelmasterformat durch Klicken bearbeiten</a:t>
            </a:r>
          </a:p>
        </p:txBody>
      </p:sp>
      <p:sp>
        <p:nvSpPr>
          <p:cNvPr id="12" name="Untertitel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6299887" y="1260000"/>
            <a:ext cx="5472001"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de-DE" noProof="0"/>
              <a:t>Untertitel</a:t>
            </a:r>
          </a:p>
        </p:txBody>
      </p:sp>
      <p:sp>
        <p:nvSpPr>
          <p:cNvPr id="9" name="Foliennummernplatzhalt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de-DE" noProof="0" smtClean="0"/>
              <a:pPr/>
              <a:t>‹Nr.›</a:t>
            </a:fld>
            <a:endParaRPr lang="de-DE" noProof="0"/>
          </a:p>
        </p:txBody>
      </p:sp>
      <p:sp>
        <p:nvSpPr>
          <p:cNvPr id="4" name="Fußzeilenplatzhalt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rtlCol="0"/>
          <a:lstStyle/>
          <a:p>
            <a:pPr rtl="0"/>
            <a:r>
              <a:rPr lang="de-DE" noProof="0"/>
              <a:t>Fußzeile hinzufügen</a:t>
            </a:r>
          </a:p>
        </p:txBody>
      </p:sp>
      <p:sp>
        <p:nvSpPr>
          <p:cNvPr id="11" name="Rechteck 10">
            <a:extLst>
              <a:ext uri="{FF2B5EF4-FFF2-40B4-BE49-F238E27FC236}">
                <a16:creationId xmlns:a16="http://schemas.microsoft.com/office/drawing/2014/main" id="{1CF27CC2-C21A-430D-B705-FB9C912CA32A}"/>
              </a:ext>
            </a:extLst>
          </p:cNvPr>
          <p:cNvSpPr/>
          <p:nvPr userDrawn="1"/>
        </p:nvSpPr>
        <p:spPr>
          <a:xfrm>
            <a:off x="6300087"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14" name="Bildplatzhalter 13">
            <a:extLst>
              <a:ext uri="{FF2B5EF4-FFF2-40B4-BE49-F238E27FC236}">
                <a16:creationId xmlns:a16="http://schemas.microsoft.com/office/drawing/2014/main" id="{DCA242B9-5BE5-4598-94E9-591C69E2971D}"/>
              </a:ext>
            </a:extLst>
          </p:cNvPr>
          <p:cNvSpPr>
            <a:spLocks noGrp="1"/>
          </p:cNvSpPr>
          <p:nvPr>
            <p:ph type="pic" sz="quarter" idx="10" hasCustomPrompt="1"/>
          </p:nvPr>
        </p:nvSpPr>
        <p:spPr>
          <a:xfrm>
            <a:off x="664765" y="656556"/>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rtlCol="0"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pPr rtl="0"/>
            <a:r>
              <a:rPr lang="de-DE" noProof="0"/>
              <a:t>Ihr Foto einfügen oder ziehen und ablegen</a:t>
            </a:r>
          </a:p>
        </p:txBody>
      </p:sp>
    </p:spTree>
    <p:extLst>
      <p:ext uri="{BB962C8B-B14F-4D97-AF65-F5344CB8AC3E}">
        <p14:creationId xmlns:p14="http://schemas.microsoft.com/office/powerpoint/2010/main" val="23596022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Vergleich">
    <p:spTree>
      <p:nvGrpSpPr>
        <p:cNvPr id="1" name=""/>
        <p:cNvGrpSpPr/>
        <p:nvPr/>
      </p:nvGrpSpPr>
      <p:grpSpPr>
        <a:xfrm>
          <a:off x="0" y="0"/>
          <a:ext cx="0" cy="0"/>
          <a:chOff x="0" y="0"/>
          <a:chExt cx="0" cy="0"/>
        </a:xfrm>
      </p:grpSpPr>
      <p:sp>
        <p:nvSpPr>
          <p:cNvPr id="3" name="Linker Platzhalter für Vergleich 1">
            <a:extLst>
              <a:ext uri="{FF2B5EF4-FFF2-40B4-BE49-F238E27FC236}">
                <a16:creationId xmlns:a16="http://schemas.microsoft.com/office/drawing/2014/main" id="{9322B50D-6A7D-41C6-BA57-613BC231DF36}"/>
              </a:ext>
            </a:extLst>
          </p:cNvPr>
          <p:cNvSpPr>
            <a:spLocks noGrp="1"/>
          </p:cNvSpPr>
          <p:nvPr>
            <p:ph type="body" idx="1" hasCustomPrompt="1"/>
          </p:nvPr>
        </p:nvSpPr>
        <p:spPr>
          <a:xfrm>
            <a:off x="432000" y="1344711"/>
            <a:ext cx="5472000" cy="360000"/>
          </a:xfrm>
        </p:spPr>
        <p:txBody>
          <a:bodyPr rtlCol="0" anchor="t"/>
          <a:lstStyle>
            <a:lvl1pPr marL="0" indent="0">
              <a:buNone/>
              <a:defRPr sz="2400" b="1">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de-DE" noProof="0"/>
              <a:t>Textmasterformate bearbeiten</a:t>
            </a:r>
          </a:p>
        </p:txBody>
      </p:sp>
      <p:sp>
        <p:nvSpPr>
          <p:cNvPr id="4" name="Inhaltsplatzhalter 2">
            <a:extLst>
              <a:ext uri="{FF2B5EF4-FFF2-40B4-BE49-F238E27FC236}">
                <a16:creationId xmlns:a16="http://schemas.microsoft.com/office/drawing/2014/main" id="{9FD584DA-F775-47B8-A1D7-6556AD5FCBD2}"/>
              </a:ext>
            </a:extLst>
          </p:cNvPr>
          <p:cNvSpPr>
            <a:spLocks noGrp="1"/>
          </p:cNvSpPr>
          <p:nvPr>
            <p:ph sz="half" idx="2" hasCustomPrompt="1"/>
          </p:nvPr>
        </p:nvSpPr>
        <p:spPr>
          <a:xfrm>
            <a:off x="432000" y="1921682"/>
            <a:ext cx="5472000" cy="4198318"/>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de-DE" noProof="0"/>
              <a:t>Textmasterformate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
        <p:nvSpPr>
          <p:cNvPr id="11" name="Foliennummernplatzhalter 10">
            <a:extLst>
              <a:ext uri="{FF2B5EF4-FFF2-40B4-BE49-F238E27FC236}">
                <a16:creationId xmlns:a16="http://schemas.microsoft.com/office/drawing/2014/main" id="{F17B7460-0559-435A-9C2F-1B12BC6CE184}"/>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de-DE" noProof="0" smtClean="0"/>
              <a:pPr/>
              <a:t>‹Nr.›</a:t>
            </a:fld>
            <a:endParaRPr lang="de-DE" noProof="0"/>
          </a:p>
        </p:txBody>
      </p:sp>
      <p:sp>
        <p:nvSpPr>
          <p:cNvPr id="5" name="Fußzeilenplatzhalter 4">
            <a:extLst>
              <a:ext uri="{FF2B5EF4-FFF2-40B4-BE49-F238E27FC236}">
                <a16:creationId xmlns:a16="http://schemas.microsoft.com/office/drawing/2014/main" id="{646B8F99-FAB0-4B33-87ED-9FF46D11A907}"/>
              </a:ext>
            </a:extLst>
          </p:cNvPr>
          <p:cNvSpPr>
            <a:spLocks noGrp="1"/>
          </p:cNvSpPr>
          <p:nvPr>
            <p:ph type="ftr" sz="quarter" idx="14"/>
          </p:nvPr>
        </p:nvSpPr>
        <p:spPr/>
        <p:txBody>
          <a:bodyPr rtlCol="0"/>
          <a:lstStyle/>
          <a:p>
            <a:pPr rtl="0"/>
            <a:r>
              <a:rPr lang="de-DE" noProof="0"/>
              <a:t>Fußzeile hinzufügen</a:t>
            </a:r>
          </a:p>
        </p:txBody>
      </p:sp>
      <p:sp>
        <p:nvSpPr>
          <p:cNvPr id="6" name="Titel 5">
            <a:extLst>
              <a:ext uri="{FF2B5EF4-FFF2-40B4-BE49-F238E27FC236}">
                <a16:creationId xmlns:a16="http://schemas.microsoft.com/office/drawing/2014/main" id="{03EC6BDA-4EF2-4001-BA40-F8286207C945}"/>
              </a:ext>
            </a:extLst>
          </p:cNvPr>
          <p:cNvSpPr>
            <a:spLocks noGrp="1"/>
          </p:cNvSpPr>
          <p:nvPr>
            <p:ph type="title" hasCustomPrompt="1"/>
          </p:nvPr>
        </p:nvSpPr>
        <p:spPr/>
        <p:txBody>
          <a:bodyPr rtlCol="0"/>
          <a:lstStyle/>
          <a:p>
            <a:pPr rtl="0"/>
            <a:r>
              <a:rPr lang="de-DE" noProof="0"/>
              <a:t>Titelmasterformat durch Klicken bearbeiten</a:t>
            </a:r>
          </a:p>
        </p:txBody>
      </p:sp>
      <p:sp>
        <p:nvSpPr>
          <p:cNvPr id="13" name="Rechteck 12">
            <a:extLst>
              <a:ext uri="{FF2B5EF4-FFF2-40B4-BE49-F238E27FC236}">
                <a16:creationId xmlns:a16="http://schemas.microsoft.com/office/drawing/2014/main"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14" name="Textplatzhalter 4">
            <a:extLst>
              <a:ext uri="{FF2B5EF4-FFF2-40B4-BE49-F238E27FC236}">
                <a16:creationId xmlns:a16="http://schemas.microsoft.com/office/drawing/2014/main" id="{4AC0AC83-4BF5-452E-9148-988027C7496D}"/>
              </a:ext>
            </a:extLst>
          </p:cNvPr>
          <p:cNvSpPr>
            <a:spLocks noGrp="1"/>
          </p:cNvSpPr>
          <p:nvPr>
            <p:ph type="body" sz="quarter" idx="3" hasCustomPrompt="1"/>
          </p:nvPr>
        </p:nvSpPr>
        <p:spPr>
          <a:xfrm>
            <a:off x="6288002" y="1344711"/>
            <a:ext cx="5483996" cy="360000"/>
          </a:xfrm>
        </p:spPr>
        <p:txBody>
          <a:bodyPr vert="horz" lIns="0" tIns="0" rIns="0" bIns="0" rtlCol="0" anchor="t">
            <a:noAutofit/>
          </a:bodyPr>
          <a:lstStyle>
            <a:lvl1pPr marL="0" indent="0">
              <a:buNone/>
              <a:defRPr lang="en-US" sz="2400" b="1"/>
            </a:lvl1pPr>
          </a:lstStyle>
          <a:p>
            <a:pPr marL="266700" lvl="0" indent="-266700" rtl="0"/>
            <a:r>
              <a:rPr lang="de-DE" noProof="0"/>
              <a:t>Textmasterformate bearbeiten</a:t>
            </a:r>
          </a:p>
        </p:txBody>
      </p:sp>
      <p:sp>
        <p:nvSpPr>
          <p:cNvPr id="16" name="Inhaltsplatzhalter 5">
            <a:extLst>
              <a:ext uri="{FF2B5EF4-FFF2-40B4-BE49-F238E27FC236}">
                <a16:creationId xmlns:a16="http://schemas.microsoft.com/office/drawing/2014/main" id="{B0B75294-97C0-4F49-A2A0-761663E8AAD2}"/>
              </a:ext>
            </a:extLst>
          </p:cNvPr>
          <p:cNvSpPr>
            <a:spLocks noGrp="1"/>
          </p:cNvSpPr>
          <p:nvPr>
            <p:ph sz="quarter" idx="4" hasCustomPrompt="1"/>
          </p:nvPr>
        </p:nvSpPr>
        <p:spPr>
          <a:xfrm>
            <a:off x="6288002" y="1921683"/>
            <a:ext cx="5483996" cy="4198318"/>
          </a:xfrm>
        </p:spPr>
        <p:txBody>
          <a:bodyPr rtlCol="0"/>
          <a:lstStyle/>
          <a:p>
            <a:pPr lvl="0" rtl="0"/>
            <a:r>
              <a:rPr lang="de-DE" noProof="0"/>
              <a:t>Textmasterformate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Tree>
    <p:extLst>
      <p:ext uri="{BB962C8B-B14F-4D97-AF65-F5344CB8AC3E}">
        <p14:creationId xmlns:p14="http://schemas.microsoft.com/office/powerpoint/2010/main" val="25099557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Große Fotobeschriftung">
    <p:spTree>
      <p:nvGrpSpPr>
        <p:cNvPr id="1" name=""/>
        <p:cNvGrpSpPr/>
        <p:nvPr/>
      </p:nvGrpSpPr>
      <p:grpSpPr>
        <a:xfrm>
          <a:off x="0" y="0"/>
          <a:ext cx="0" cy="0"/>
          <a:chOff x="0" y="0"/>
          <a:chExt cx="0" cy="0"/>
        </a:xfrm>
      </p:grpSpPr>
      <p:sp>
        <p:nvSpPr>
          <p:cNvPr id="9" name="Foliennummernplatzhalt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de-DE" noProof="0" smtClean="0"/>
              <a:pPr/>
              <a:t>‹Nr.›</a:t>
            </a:fld>
            <a:endParaRPr lang="de-DE" noProof="0"/>
          </a:p>
        </p:txBody>
      </p:sp>
      <p:sp>
        <p:nvSpPr>
          <p:cNvPr id="4" name="Fußzeilenplatzhalt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rtlCol="0"/>
          <a:lstStyle/>
          <a:p>
            <a:pPr rtl="0"/>
            <a:r>
              <a:rPr lang="de-DE" noProof="0"/>
              <a:t>Fußzeile hinzufügen</a:t>
            </a:r>
          </a:p>
        </p:txBody>
      </p:sp>
      <p:sp>
        <p:nvSpPr>
          <p:cNvPr id="8" name="Inhaltsplatzhalter 2">
            <a:extLst>
              <a:ext uri="{FF2B5EF4-FFF2-40B4-BE49-F238E27FC236}">
                <a16:creationId xmlns:a16="http://schemas.microsoft.com/office/drawing/2014/main"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rtlCol="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de-DE" noProof="0"/>
              <a:t>Geben Sie Ihre Beschriftung ein</a:t>
            </a:r>
          </a:p>
        </p:txBody>
      </p:sp>
    </p:spTree>
    <p:extLst>
      <p:ext uri="{BB962C8B-B14F-4D97-AF65-F5344CB8AC3E}">
        <p14:creationId xmlns:p14="http://schemas.microsoft.com/office/powerpoint/2010/main" val="19877846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Großes Foto">
    <p:spTree>
      <p:nvGrpSpPr>
        <p:cNvPr id="1" name=""/>
        <p:cNvGrpSpPr/>
        <p:nvPr/>
      </p:nvGrpSpPr>
      <p:grpSpPr>
        <a:xfrm>
          <a:off x="0" y="0"/>
          <a:ext cx="0" cy="0"/>
          <a:chOff x="0" y="0"/>
          <a:chExt cx="0" cy="0"/>
        </a:xfrm>
      </p:grpSpPr>
      <p:sp>
        <p:nvSpPr>
          <p:cNvPr id="5" name="Bildplatzhalter 4">
            <a:extLst>
              <a:ext uri="{FF2B5EF4-FFF2-40B4-BE49-F238E27FC236}">
                <a16:creationId xmlns:a16="http://schemas.microsoft.com/office/drawing/2014/main" id="{D670CCAB-6ED4-48BC-8A8A-C2C835D5D77E}"/>
              </a:ext>
            </a:extLst>
          </p:cNvPr>
          <p:cNvSpPr>
            <a:spLocks noGrp="1"/>
          </p:cNvSpPr>
          <p:nvPr>
            <p:ph type="pic" sz="quarter" idx="14" hasCustomPrompt="1"/>
          </p:nvPr>
        </p:nvSpPr>
        <p:spPr>
          <a:xfrm>
            <a:off x="0" y="0"/>
            <a:ext cx="12192000" cy="6191250"/>
          </a:xfrm>
          <a:solidFill>
            <a:schemeClr val="bg1">
              <a:lumMod val="95000"/>
            </a:schemeClr>
          </a:solidFill>
        </p:spPr>
        <p:txBody>
          <a:bodyPr vert="horz" wrap="square" lIns="0" tIns="0" rIns="0" bIns="0" rtlCol="0" anchor="ctr">
            <a:noAutofit/>
          </a:bodyPr>
          <a:lstStyle>
            <a:lvl1pPr marL="0" indent="0" algn="ctr">
              <a:buNone/>
              <a:defRPr lang="en-ZA" sz="1200" i="1">
                <a:latin typeface="Times New Roman" panose="02020603050405020304" pitchFamily="18" charset="0"/>
                <a:cs typeface="Times New Roman" panose="02020603050405020304" pitchFamily="18" charset="0"/>
              </a:defRPr>
            </a:lvl1pPr>
          </a:lstStyle>
          <a:p>
            <a:pPr marL="266700" lvl="0" indent="-266700" algn="ctr" rtl="0"/>
            <a:r>
              <a:rPr lang="de-DE" noProof="0"/>
              <a:t>Ihr Foto einfügen oder ziehen und ablegen</a:t>
            </a:r>
          </a:p>
        </p:txBody>
      </p:sp>
      <p:sp>
        <p:nvSpPr>
          <p:cNvPr id="3" name="Inhaltsplatzhalter 2">
            <a:extLst>
              <a:ext uri="{FF2B5EF4-FFF2-40B4-BE49-F238E27FC236}">
                <a16:creationId xmlns:a16="http://schemas.microsoft.com/office/drawing/2014/main" id="{A22238F2-C6EC-476F-8371-119AECBA5622}"/>
              </a:ext>
            </a:extLst>
          </p:cNvPr>
          <p:cNvSpPr>
            <a:spLocks noGrp="1"/>
          </p:cNvSpPr>
          <p:nvPr>
            <p:ph sz="half" idx="1" hasCustomPrompt="1"/>
          </p:nvPr>
        </p:nvSpPr>
        <p:spPr>
          <a:xfrm>
            <a:off x="432000" y="5231739"/>
            <a:ext cx="5472000" cy="539345"/>
          </a:xfrm>
          <a:solidFill>
            <a:schemeClr val="bg1"/>
          </a:solidFill>
        </p:spPr>
        <p:txBody>
          <a:bodyPr lIns="180000" rtlCol="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de-DE" noProof="0"/>
              <a:t>Geben Sie Ihre Beschriftung ein</a:t>
            </a:r>
          </a:p>
        </p:txBody>
      </p:sp>
      <p:sp>
        <p:nvSpPr>
          <p:cNvPr id="9" name="Foliennummernplatzhalt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de-DE" noProof="0" smtClean="0"/>
              <a:pPr/>
              <a:t>‹Nr.›</a:t>
            </a:fld>
            <a:endParaRPr lang="de-DE" noProof="0"/>
          </a:p>
        </p:txBody>
      </p:sp>
      <p:sp>
        <p:nvSpPr>
          <p:cNvPr id="4" name="Fußzeilenplatzhalt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rtlCol="0"/>
          <a:lstStyle/>
          <a:p>
            <a:pPr rtl="0"/>
            <a:r>
              <a:rPr lang="de-DE" noProof="0"/>
              <a:t>Fußzeile hinzufügen</a:t>
            </a:r>
          </a:p>
        </p:txBody>
      </p:sp>
      <p:sp>
        <p:nvSpPr>
          <p:cNvPr id="2" name="Titel 1">
            <a:extLst>
              <a:ext uri="{FF2B5EF4-FFF2-40B4-BE49-F238E27FC236}">
                <a16:creationId xmlns:a16="http://schemas.microsoft.com/office/drawing/2014/main" id="{9C2F662E-807E-41B5-8931-9847713E51BA}"/>
              </a:ext>
            </a:extLst>
          </p:cNvPr>
          <p:cNvSpPr>
            <a:spLocks noGrp="1"/>
          </p:cNvSpPr>
          <p:nvPr>
            <p:ph type="title" hasCustomPrompt="1"/>
          </p:nvPr>
        </p:nvSpPr>
        <p:spPr/>
        <p:txBody>
          <a:bodyPr rtlCol="0"/>
          <a:lstStyle/>
          <a:p>
            <a:pPr rtl="0"/>
            <a:r>
              <a:rPr lang="de-DE" noProof="0"/>
              <a:t>Titelmasterformat durch Klicken bearbeiten</a:t>
            </a:r>
          </a:p>
        </p:txBody>
      </p:sp>
    </p:spTree>
    <p:extLst>
      <p:ext uri="{BB962C8B-B14F-4D97-AF65-F5344CB8AC3E}">
        <p14:creationId xmlns:p14="http://schemas.microsoft.com/office/powerpoint/2010/main" val="5880788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Vielen Dank ">
    <p:spTree>
      <p:nvGrpSpPr>
        <p:cNvPr id="1" name=""/>
        <p:cNvGrpSpPr/>
        <p:nvPr/>
      </p:nvGrpSpPr>
      <p:grpSpPr>
        <a:xfrm>
          <a:off x="0" y="0"/>
          <a:ext cx="0" cy="0"/>
          <a:chOff x="0" y="0"/>
          <a:chExt cx="0" cy="0"/>
        </a:xfrm>
      </p:grpSpPr>
      <p:sp>
        <p:nvSpPr>
          <p:cNvPr id="686" name="Bildplatzhalter 685">
            <a:extLst>
              <a:ext uri="{FF2B5EF4-FFF2-40B4-BE49-F238E27FC236}">
                <a16:creationId xmlns:a16="http://schemas.microsoft.com/office/drawing/2014/main" id="{775C10E2-B4E1-4A6E-AA2F-E9994E3B8406}"/>
              </a:ext>
            </a:extLst>
          </p:cNvPr>
          <p:cNvSpPr>
            <a:spLocks noGrp="1"/>
          </p:cNvSpPr>
          <p:nvPr>
            <p:ph type="pic" sz="quarter" idx="19" hasCustomPrompt="1"/>
          </p:nvPr>
        </p:nvSpPr>
        <p:spPr>
          <a:xfrm>
            <a:off x="5581896" y="617827"/>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1200" i="1" dirty="0">
                <a:latin typeface="Times New Roman" panose="02020603050405020304" pitchFamily="18" charset="0"/>
                <a:cs typeface="Times New Roman" panose="02020603050405020304" pitchFamily="18" charset="0"/>
              </a:defRPr>
            </a:lvl1pPr>
          </a:lstStyle>
          <a:p>
            <a:pPr marL="0" lvl="0" indent="0" algn="ctr" rtl="0">
              <a:buNone/>
            </a:pPr>
            <a:r>
              <a:rPr lang="de-DE" noProof="0"/>
              <a:t>Ihr Foto einfügen oder ziehen und ablegen</a:t>
            </a:r>
          </a:p>
        </p:txBody>
      </p:sp>
      <p:sp>
        <p:nvSpPr>
          <p:cNvPr id="2" name="Titel 1">
            <a:extLst>
              <a:ext uri="{FF2B5EF4-FFF2-40B4-BE49-F238E27FC236}">
                <a16:creationId xmlns:a16="http://schemas.microsoft.com/office/drawing/2014/main" id="{771D783E-C98E-4288-A0F0-6F329CF05068}"/>
              </a:ext>
            </a:extLst>
          </p:cNvPr>
          <p:cNvSpPr>
            <a:spLocks noGrp="1"/>
          </p:cNvSpPr>
          <p:nvPr>
            <p:ph type="title" hasCustomPrompt="1"/>
          </p:nvPr>
        </p:nvSpPr>
        <p:spPr>
          <a:xfrm>
            <a:off x="1" y="0"/>
            <a:ext cx="5105400" cy="6858000"/>
          </a:xfrm>
          <a:solidFill>
            <a:schemeClr val="bg1">
              <a:lumMod val="95000"/>
              <a:alpha val="90000"/>
            </a:schemeClr>
          </a:solidFill>
        </p:spPr>
        <p:txBody>
          <a:bodyPr vert="horz" lIns="720000" tIns="0" rIns="72000" bIns="2160000" rtlCol="0" anchor="b">
            <a:noAutofit/>
          </a:bodyPr>
          <a:lstStyle>
            <a:lvl1pPr>
              <a:defRPr lang="en-ZA" sz="5000" b="0" i="1">
                <a:ea typeface="+mn-ea"/>
                <a:cs typeface="+mn-cs"/>
              </a:defRPr>
            </a:lvl1pPr>
          </a:lstStyle>
          <a:p>
            <a:pPr marL="0" lvl="0" indent="0" rtl="0">
              <a:spcBef>
                <a:spcPts val="1000"/>
              </a:spcBef>
              <a:buClr>
                <a:schemeClr val="accent1"/>
              </a:buClr>
              <a:buFont typeface="Corbel" panose="020B0503020204020204" pitchFamily="34" charset="0"/>
            </a:pPr>
            <a:r>
              <a:rPr lang="de-DE" noProof="0"/>
              <a:t>Vielen Dank</a:t>
            </a:r>
          </a:p>
        </p:txBody>
      </p:sp>
      <p:sp>
        <p:nvSpPr>
          <p:cNvPr id="7" name="Textplatzhalter 5">
            <a:extLst>
              <a:ext uri="{FF2B5EF4-FFF2-40B4-BE49-F238E27FC236}">
                <a16:creationId xmlns:a16="http://schemas.microsoft.com/office/drawing/2014/main" id="{C2C3F9C0-F4DC-42CB-8D24-DC1D94CDD1C2}"/>
              </a:ext>
            </a:extLst>
          </p:cNvPr>
          <p:cNvSpPr>
            <a:spLocks noGrp="1"/>
          </p:cNvSpPr>
          <p:nvPr>
            <p:ph type="body" sz="quarter" idx="15" hasCustomPrompt="1"/>
          </p:nvPr>
        </p:nvSpPr>
        <p:spPr>
          <a:xfrm>
            <a:off x="769601" y="4807513"/>
            <a:ext cx="3201376" cy="288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de-DE" noProof="0"/>
              <a:t>Vollständiger Name</a:t>
            </a:r>
          </a:p>
        </p:txBody>
      </p:sp>
      <p:sp>
        <p:nvSpPr>
          <p:cNvPr id="8" name="Textplatzhalter 6">
            <a:extLst>
              <a:ext uri="{FF2B5EF4-FFF2-40B4-BE49-F238E27FC236}">
                <a16:creationId xmlns:a16="http://schemas.microsoft.com/office/drawing/2014/main" id="{530230A8-0A94-448D-8C01-BBDCD6E2DA8D}"/>
              </a:ext>
            </a:extLst>
          </p:cNvPr>
          <p:cNvSpPr>
            <a:spLocks noGrp="1"/>
          </p:cNvSpPr>
          <p:nvPr>
            <p:ph type="body" sz="quarter" idx="16" hasCustomPrompt="1"/>
          </p:nvPr>
        </p:nvSpPr>
        <p:spPr>
          <a:xfrm>
            <a:off x="769601" y="5185801"/>
            <a:ext cx="3201376" cy="288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de-DE" noProof="0"/>
              <a:t>Telefonnummer</a:t>
            </a:r>
          </a:p>
        </p:txBody>
      </p:sp>
      <p:sp>
        <p:nvSpPr>
          <p:cNvPr id="9" name="Textplatzhalter 7">
            <a:extLst>
              <a:ext uri="{FF2B5EF4-FFF2-40B4-BE49-F238E27FC236}">
                <a16:creationId xmlns:a16="http://schemas.microsoft.com/office/drawing/2014/main" id="{FEC115A6-CCC7-498D-A3CD-C0C51DA32A3D}"/>
              </a:ext>
            </a:extLst>
          </p:cNvPr>
          <p:cNvSpPr>
            <a:spLocks noGrp="1"/>
          </p:cNvSpPr>
          <p:nvPr>
            <p:ph type="body" sz="quarter" idx="17" hasCustomPrompt="1"/>
          </p:nvPr>
        </p:nvSpPr>
        <p:spPr>
          <a:xfrm>
            <a:off x="769601" y="5564089"/>
            <a:ext cx="3201376" cy="288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de-DE" noProof="0"/>
              <a:t>E-Mail-Adresse oder Handle für soziale Medien</a:t>
            </a:r>
          </a:p>
        </p:txBody>
      </p:sp>
      <p:sp>
        <p:nvSpPr>
          <p:cNvPr id="10" name="Textplatzhalter 8">
            <a:extLst>
              <a:ext uri="{FF2B5EF4-FFF2-40B4-BE49-F238E27FC236}">
                <a16:creationId xmlns:a16="http://schemas.microsoft.com/office/drawing/2014/main" id="{A1F54D54-EFF1-48F4-BBCF-488305B781F3}"/>
              </a:ext>
            </a:extLst>
          </p:cNvPr>
          <p:cNvSpPr>
            <a:spLocks noGrp="1"/>
          </p:cNvSpPr>
          <p:nvPr>
            <p:ph type="body" sz="quarter" idx="18" hasCustomPrompt="1"/>
          </p:nvPr>
        </p:nvSpPr>
        <p:spPr>
          <a:xfrm>
            <a:off x="769601" y="5941307"/>
            <a:ext cx="3201376" cy="288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de-DE" noProof="0"/>
              <a:t>Firmenwebsite</a:t>
            </a:r>
          </a:p>
        </p:txBody>
      </p:sp>
      <p:sp>
        <p:nvSpPr>
          <p:cNvPr id="100" name="Freihandform: Form 99">
            <a:extLst>
              <a:ext uri="{FF2B5EF4-FFF2-40B4-BE49-F238E27FC236}">
                <a16:creationId xmlns:a16="http://schemas.microsoft.com/office/drawing/2014/main" id="{E7B6E400-7994-4F99-B877-5798BCB589A6}"/>
              </a:ext>
            </a:extLst>
          </p:cNvPr>
          <p:cNvSpPr/>
          <p:nvPr userDrawn="1"/>
        </p:nvSpPr>
        <p:spPr>
          <a:xfrm>
            <a:off x="9060848" y="6152509"/>
            <a:ext cx="244583"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pPr rtl="0"/>
            <a:endParaRPr lang="de-DE" noProof="0"/>
          </a:p>
        </p:txBody>
      </p:sp>
    </p:spTree>
    <p:extLst>
      <p:ext uri="{BB962C8B-B14F-4D97-AF65-F5344CB8AC3E}">
        <p14:creationId xmlns:p14="http://schemas.microsoft.com/office/powerpoint/2010/main" val="25715545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elplatzhalter 1">
            <a:extLst>
              <a:ext uri="{FF2B5EF4-FFF2-40B4-BE49-F238E27FC236}">
                <a16:creationId xmlns:a16="http://schemas.microsoft.com/office/drawing/2014/main" id="{090F41A2-6535-4CA6-81E4-026A5B56D9D7}"/>
              </a:ext>
            </a:extLst>
          </p:cNvPr>
          <p:cNvSpPr>
            <a:spLocks noGrp="1"/>
          </p:cNvSpPr>
          <p:nvPr>
            <p:ph type="title"/>
          </p:nvPr>
        </p:nvSpPr>
        <p:spPr>
          <a:xfrm>
            <a:off x="516834" y="432000"/>
            <a:ext cx="11255165" cy="695740"/>
          </a:xfrm>
          <a:prstGeom prst="rect">
            <a:avLst/>
          </a:prstGeom>
          <a:solidFill>
            <a:schemeClr val="bg1">
              <a:lumMod val="95000"/>
              <a:alpha val="50000"/>
            </a:schemeClr>
          </a:solidFill>
        </p:spPr>
        <p:txBody>
          <a:bodyPr vert="horz" lIns="180000" tIns="0" rIns="0" bIns="0" rtlCol="0" anchor="ctr">
            <a:noAutofit/>
          </a:bodyPr>
          <a:lstStyle/>
          <a:p>
            <a:pPr rtl="0"/>
            <a:r>
              <a:rPr lang="de-DE" noProof="0" dirty="0"/>
              <a:t>Seitentitel durch Klicken bearbeiten</a:t>
            </a:r>
          </a:p>
        </p:txBody>
      </p:sp>
      <p:sp>
        <p:nvSpPr>
          <p:cNvPr id="3" name="Textplatzhalter 2">
            <a:extLst>
              <a:ext uri="{FF2B5EF4-FFF2-40B4-BE49-F238E27FC236}">
                <a16:creationId xmlns:a16="http://schemas.microsoft.com/office/drawing/2014/main" id="{213AB95C-7DD4-4796-80E4-1B7466A2A037}"/>
              </a:ext>
            </a:extLst>
          </p:cNvPr>
          <p:cNvSpPr>
            <a:spLocks noGrp="1"/>
          </p:cNvSpPr>
          <p:nvPr>
            <p:ph type="body" idx="1"/>
          </p:nvPr>
        </p:nvSpPr>
        <p:spPr>
          <a:xfrm>
            <a:off x="432000" y="1656000"/>
            <a:ext cx="11340000" cy="4464000"/>
          </a:xfrm>
          <a:prstGeom prst="rect">
            <a:avLst/>
          </a:prstGeom>
        </p:spPr>
        <p:txBody>
          <a:bodyPr vert="horz" lIns="0" tIns="0" rIns="0" bIns="0" rtlCol="0">
            <a:noAutofit/>
          </a:bodyPr>
          <a:lstStyle/>
          <a:p>
            <a:pPr lvl="0" rtl="0"/>
            <a:r>
              <a:rPr lang="de-DE" noProof="0" dirty="0"/>
              <a:t>Textmasterformate bearbeiten</a:t>
            </a:r>
          </a:p>
          <a:p>
            <a:pPr lvl="1" rtl="0"/>
            <a:r>
              <a:rPr lang="de-DE" noProof="0" dirty="0"/>
              <a:t>Zweite Ebene</a:t>
            </a:r>
          </a:p>
          <a:p>
            <a:pPr lvl="2" rtl="0"/>
            <a:r>
              <a:rPr lang="de-DE" noProof="0" dirty="0"/>
              <a:t>Dritte Ebene</a:t>
            </a:r>
          </a:p>
          <a:p>
            <a:pPr lvl="3" rtl="0"/>
            <a:r>
              <a:rPr lang="de-DE" noProof="0" dirty="0"/>
              <a:t>Vierte Ebene</a:t>
            </a:r>
          </a:p>
          <a:p>
            <a:pPr lvl="4" rtl="0"/>
            <a:r>
              <a:rPr lang="de-DE" noProof="0" dirty="0"/>
              <a:t>Fünfte Ebene</a:t>
            </a:r>
          </a:p>
        </p:txBody>
      </p:sp>
      <p:sp>
        <p:nvSpPr>
          <p:cNvPr id="5" name="Fußzeilenplatzhalter 4">
            <a:extLst>
              <a:ext uri="{FF2B5EF4-FFF2-40B4-BE49-F238E27FC236}">
                <a16:creationId xmlns:a16="http://schemas.microsoft.com/office/drawing/2014/main" id="{58879C91-B77F-4273-9A27-A3535FB889DB}"/>
              </a:ext>
            </a:extLst>
          </p:cNvPr>
          <p:cNvSpPr>
            <a:spLocks noGrp="1"/>
          </p:cNvSpPr>
          <p:nvPr>
            <p:ph type="ftr" sz="quarter" idx="3"/>
          </p:nvPr>
        </p:nvSpPr>
        <p:spPr>
          <a:xfrm>
            <a:off x="432000" y="6356350"/>
            <a:ext cx="4114800" cy="365125"/>
          </a:xfrm>
          <a:prstGeom prst="rect">
            <a:avLst/>
          </a:prstGeom>
          <a:noFill/>
          <a:ln w="3175">
            <a:solidFill>
              <a:schemeClr val="bg1">
                <a:lumMod val="95000"/>
                <a:alpha val="50000"/>
              </a:schemeClr>
            </a:solidFill>
          </a:ln>
        </p:spPr>
        <p:txBody>
          <a:bodyPr vert="horz" lIns="72000" tIns="0" rIns="0" bIns="0" rtlCol="0" anchor="ctr"/>
          <a:lstStyle>
            <a:lvl1pPr algn="l">
              <a:defRPr sz="1200">
                <a:solidFill>
                  <a:schemeClr val="tx1">
                    <a:lumMod val="50000"/>
                    <a:lumOff val="50000"/>
                  </a:schemeClr>
                </a:solidFill>
                <a:latin typeface="+mj-lt"/>
              </a:defRPr>
            </a:lvl1pPr>
          </a:lstStyle>
          <a:p>
            <a:pPr rtl="0"/>
            <a:r>
              <a:rPr lang="de-DE" noProof="0"/>
              <a:t>Fußzeile hinzufügen</a:t>
            </a:r>
          </a:p>
        </p:txBody>
      </p:sp>
      <p:sp>
        <p:nvSpPr>
          <p:cNvPr id="6" name="Foliennummernplatzhalter 5">
            <a:extLst>
              <a:ext uri="{FF2B5EF4-FFF2-40B4-BE49-F238E27FC236}">
                <a16:creationId xmlns:a16="http://schemas.microsoft.com/office/drawing/2014/main" id="{5ECA3099-A94F-4C3E-BC29-780EDD38F722}"/>
              </a:ext>
            </a:extLst>
          </p:cNvPr>
          <p:cNvSpPr>
            <a:spLocks noGrp="1"/>
          </p:cNvSpPr>
          <p:nvPr>
            <p:ph type="sldNum" sz="quarter" idx="4"/>
          </p:nvPr>
        </p:nvSpPr>
        <p:spPr>
          <a:xfrm>
            <a:off x="11706224" y="6356350"/>
            <a:ext cx="370575" cy="365125"/>
          </a:xfrm>
          <a:prstGeom prst="rect">
            <a:avLst/>
          </a:prstGeom>
          <a:solidFill>
            <a:schemeClr val="bg1">
              <a:lumMod val="95000"/>
              <a:alpha val="50000"/>
            </a:schemeClr>
          </a:solidFill>
        </p:spPr>
        <p:txBody>
          <a:bodyPr vert="horz" lIns="0" tIns="0" rIns="0" bIns="0" rtlCol="0" anchor="ctr"/>
          <a:lstStyle>
            <a:lvl1pPr algn="ctr">
              <a:defRPr sz="1200" i="1">
                <a:solidFill>
                  <a:schemeClr val="tx1">
                    <a:lumMod val="50000"/>
                    <a:lumOff val="50000"/>
                  </a:schemeClr>
                </a:solidFill>
                <a:latin typeface="+mj-lt"/>
              </a:defRPr>
            </a:lvl1pPr>
          </a:lstStyle>
          <a:p>
            <a:pPr rtl="0"/>
            <a:fld id="{19B51A1E-902D-48AF-9020-955120F399B6}" type="slidenum">
              <a:rPr lang="de-DE" noProof="0" smtClean="0"/>
              <a:pPr/>
              <a:t>‹Nr.›</a:t>
            </a:fld>
            <a:endParaRPr lang="de-DE" noProof="0" dirty="0"/>
          </a:p>
        </p:txBody>
      </p:sp>
      <p:sp>
        <p:nvSpPr>
          <p:cNvPr id="10" name="Rechteck 9">
            <a:extLst>
              <a:ext uri="{FF2B5EF4-FFF2-40B4-BE49-F238E27FC236}">
                <a16:creationId xmlns:a16="http://schemas.microsoft.com/office/drawing/2014/main" id="{36B8C04E-47A8-436C-8075-09BCDE2AF890}"/>
              </a:ext>
            </a:extLst>
          </p:cNvPr>
          <p:cNvSpPr/>
          <p:nvPr userDrawn="1"/>
        </p:nvSpPr>
        <p:spPr>
          <a:xfrm>
            <a:off x="12146281" y="6355370"/>
            <a:ext cx="45719" cy="3689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11" name="Textfeld 10">
            <a:extLst>
              <a:ext uri="{FF2B5EF4-FFF2-40B4-BE49-F238E27FC236}">
                <a16:creationId xmlns:a16="http://schemas.microsoft.com/office/drawing/2014/main" id="{2262F990-32B4-4534-8176-D35ECAB7B9D4}"/>
              </a:ext>
            </a:extLst>
          </p:cNvPr>
          <p:cNvSpPr txBox="1"/>
          <p:nvPr userDrawn="1"/>
        </p:nvSpPr>
        <p:spPr>
          <a:xfrm>
            <a:off x="4604074" y="6355370"/>
            <a:ext cx="3080683" cy="308212"/>
          </a:xfrm>
          <a:prstGeom prst="rect">
            <a:avLst/>
          </a:prstGeom>
          <a:noFill/>
        </p:spPr>
        <p:txBody>
          <a:bodyPr wrap="square" tIns="108000" rtlCol="0">
            <a:spAutoFit/>
          </a:bodyPr>
          <a:lstStyle/>
          <a:p>
            <a:pPr algn="ctr" rtl="0">
              <a:lnSpc>
                <a:spcPts val="1000"/>
              </a:lnSpc>
            </a:pPr>
            <a:r>
              <a:rPr lang="de-DE" sz="1600" b="1" spc="0" baseline="0" noProof="0" dirty="0">
                <a:solidFill>
                  <a:schemeClr val="accent1"/>
                </a:solidFill>
                <a:latin typeface="Garamond" panose="02020404030301010803" pitchFamily="18" charset="0"/>
              </a:rPr>
              <a:t>Politik für alle?</a:t>
            </a:r>
            <a:endParaRPr lang="de-DE" sz="1800" spc="300" baseline="0" noProof="0" dirty="0">
              <a:solidFill>
                <a:schemeClr val="tx1">
                  <a:lumMod val="75000"/>
                  <a:lumOff val="25000"/>
                </a:schemeClr>
              </a:solidFill>
              <a:latin typeface="Corbel" panose="020B0503020204020204" pitchFamily="34" charset="0"/>
            </a:endParaRPr>
          </a:p>
        </p:txBody>
      </p:sp>
    </p:spTree>
    <p:extLst>
      <p:ext uri="{BB962C8B-B14F-4D97-AF65-F5344CB8AC3E}">
        <p14:creationId xmlns:p14="http://schemas.microsoft.com/office/powerpoint/2010/main" val="946163275"/>
      </p:ext>
    </p:extLst>
  </p:cSld>
  <p:clrMap bg1="lt1" tx1="dk1" bg2="lt2" tx2="dk2" accent1="accent1" accent2="accent2" accent3="accent3" accent4="accent4" accent5="accent5" accent6="accent6" hlink="hlink" folHlink="folHlink"/>
  <p:sldLayoutIdLst>
    <p:sldLayoutId id="2147483649" r:id="rId1"/>
    <p:sldLayoutId id="2147483669" r:id="rId2"/>
    <p:sldLayoutId id="2147483673" r:id="rId3"/>
    <p:sldLayoutId id="2147483658" r:id="rId4"/>
    <p:sldLayoutId id="2147483670" r:id="rId5"/>
    <p:sldLayoutId id="2147483659" r:id="rId6"/>
    <p:sldLayoutId id="2147483660" r:id="rId7"/>
    <p:sldLayoutId id="2147483671" r:id="rId8"/>
    <p:sldLayoutId id="2147483672" r:id="rId9"/>
    <p:sldLayoutId id="2147483650" r:id="rId10"/>
    <p:sldLayoutId id="2147483652" r:id="rId11"/>
    <p:sldLayoutId id="2147483656" r:id="rId12"/>
    <p:sldLayoutId id="2147483657" r:id="rId13"/>
    <p:sldLayoutId id="2147483674" r:id="rId14"/>
    <p:sldLayoutId id="2147483675" r:id="rId15"/>
    <p:sldLayoutId id="2147483654" r:id="rId16"/>
    <p:sldLayoutId id="2147483655" r:id="rId17"/>
  </p:sldLayoutIdLst>
  <p:hf hdr="0" ftr="0" dt="0"/>
  <p:txStyles>
    <p:titleStyle>
      <a:lvl1pPr algn="l" defTabSz="914400" rtl="0" eaLnBrk="1" latinLnBrk="0" hangingPunct="1">
        <a:lnSpc>
          <a:spcPct val="90000"/>
        </a:lnSpc>
        <a:spcBef>
          <a:spcPct val="0"/>
        </a:spcBef>
        <a:buNone/>
        <a:defRPr sz="3200" b="1" kern="1200" spc="-150">
          <a:solidFill>
            <a:schemeClr val="tx1">
              <a:lumMod val="75000"/>
              <a:lumOff val="25000"/>
            </a:schemeClr>
          </a:solidFill>
          <a:latin typeface="+mj-lt"/>
          <a:ea typeface="+mj-ea"/>
          <a:cs typeface="+mj-cs"/>
        </a:defRPr>
      </a:lvl1pPr>
    </p:titleStyle>
    <p:bodyStyle>
      <a:lvl1pPr marL="285750" indent="-285750" algn="l" defTabSz="914400" rtl="0" eaLnBrk="1" latinLnBrk="0" hangingPunct="1">
        <a:lnSpc>
          <a:spcPct val="90000"/>
        </a:lnSpc>
        <a:spcBef>
          <a:spcPts val="1000"/>
        </a:spcBef>
        <a:buClr>
          <a:schemeClr val="accent1"/>
        </a:buClr>
        <a:buFont typeface="Corbel" panose="020B0503020204020204" pitchFamily="34" charset="0"/>
        <a:buChar char="•"/>
        <a:defRPr sz="24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Clr>
          <a:schemeClr val="accent1"/>
        </a:buClr>
        <a:buFont typeface="Wingdings" panose="05000000000000000000" pitchFamily="2" charset="2"/>
        <a:buChar char="Ø"/>
        <a:defRPr sz="20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1.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3" Type="http://schemas.openxmlformats.org/officeDocument/2006/relationships/hyperlink" Target="https://www.hanisauland.de/wissen/lexikon/grosses-lexikon/e/eid/vereidigung.html" TargetMode="External"/><Relationship Id="rId2" Type="http://schemas.openxmlformats.org/officeDocument/2006/relationships/image" Target="../media/image5.jpeg"/><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hyperlink" Target="https://www.antrophistoria.com/2016/02/cayo-verres-un-caso-de-corrupcion-en-la.html" TargetMode="External"/><Relationship Id="rId2" Type="http://schemas.openxmlformats.org/officeDocument/2006/relationships/image" Target="../media/image2.jpg"/><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3" Type="http://schemas.openxmlformats.org/officeDocument/2006/relationships/hyperlink" Target="https://www.britannica.com/biography/Cicero" TargetMode="External"/><Relationship Id="rId2" Type="http://schemas.openxmlformats.org/officeDocument/2006/relationships/image" Target="../media/image4.jp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extfeld 1">
            <a:extLst>
              <a:ext uri="{FF2B5EF4-FFF2-40B4-BE49-F238E27FC236}">
                <a16:creationId xmlns:a16="http://schemas.microsoft.com/office/drawing/2014/main" id="{D70C0052-698A-E4A6-1AF3-18BF28F54BE6}"/>
              </a:ext>
            </a:extLst>
          </p:cNvPr>
          <p:cNvSpPr txBox="1"/>
          <p:nvPr/>
        </p:nvSpPr>
        <p:spPr>
          <a:xfrm>
            <a:off x="739644" y="1371600"/>
            <a:ext cx="5356356" cy="923330"/>
          </a:xfrm>
          <a:prstGeom prst="rect">
            <a:avLst/>
          </a:prstGeom>
          <a:noFill/>
        </p:spPr>
        <p:txBody>
          <a:bodyPr wrap="square" rtlCol="0">
            <a:spAutoFit/>
          </a:bodyPr>
          <a:lstStyle/>
          <a:p>
            <a:pPr algn="ctr"/>
            <a:r>
              <a:rPr lang="de-DE" dirty="0"/>
              <a:t>Certamen Carolinum – Endrunde</a:t>
            </a:r>
          </a:p>
          <a:p>
            <a:pPr algn="ctr"/>
            <a:r>
              <a:rPr lang="de-DE" dirty="0"/>
              <a:t>17.11.2023</a:t>
            </a:r>
          </a:p>
          <a:p>
            <a:pPr algn="ctr"/>
            <a:r>
              <a:rPr lang="de-DE" dirty="0"/>
              <a:t>Referentin: Pia Monz</a:t>
            </a:r>
          </a:p>
        </p:txBody>
      </p:sp>
      <p:sp>
        <p:nvSpPr>
          <p:cNvPr id="1048" name="Titel 1047">
            <a:extLst>
              <a:ext uri="{FF2B5EF4-FFF2-40B4-BE49-F238E27FC236}">
                <a16:creationId xmlns:a16="http://schemas.microsoft.com/office/drawing/2014/main" id="{68A307F8-C872-4697-8D01-93B84BB73EF4}"/>
              </a:ext>
            </a:extLst>
          </p:cNvPr>
          <p:cNvSpPr>
            <a:spLocks noGrp="1"/>
          </p:cNvSpPr>
          <p:nvPr>
            <p:ph type="ctrTitle"/>
          </p:nvPr>
        </p:nvSpPr>
        <p:spPr>
          <a:xfrm>
            <a:off x="739644" y="2503971"/>
            <a:ext cx="5356356" cy="2093543"/>
          </a:xfrm>
          <a:solidFill>
            <a:schemeClr val="bg1">
              <a:lumMod val="95000"/>
              <a:alpha val="55000"/>
            </a:schemeClr>
          </a:solidFill>
        </p:spPr>
        <p:txBody>
          <a:bodyPr rtlCol="0"/>
          <a:lstStyle/>
          <a:p>
            <a:pPr rtl="0"/>
            <a:r>
              <a:rPr lang="de-DE" sz="4800" dirty="0"/>
              <a:t>Gerechte Politik </a:t>
            </a:r>
            <a:br>
              <a:rPr lang="de-DE" sz="4800" dirty="0"/>
            </a:br>
            <a:r>
              <a:rPr lang="de-DE" sz="4800" dirty="0"/>
              <a:t>für alle?</a:t>
            </a:r>
          </a:p>
        </p:txBody>
      </p:sp>
      <p:sp>
        <p:nvSpPr>
          <p:cNvPr id="4" name="Untertitel 3">
            <a:extLst>
              <a:ext uri="{FF2B5EF4-FFF2-40B4-BE49-F238E27FC236}">
                <a16:creationId xmlns:a16="http://schemas.microsoft.com/office/drawing/2014/main" id="{4772945D-CA91-4CFE-8EB7-941C7618C994}"/>
              </a:ext>
            </a:extLst>
          </p:cNvPr>
          <p:cNvSpPr>
            <a:spLocks noGrp="1"/>
          </p:cNvSpPr>
          <p:nvPr>
            <p:ph type="subTitle" idx="1"/>
          </p:nvPr>
        </p:nvSpPr>
        <p:spPr>
          <a:xfrm>
            <a:off x="739644" y="4834783"/>
            <a:ext cx="5356356" cy="999487"/>
          </a:xfrm>
        </p:spPr>
        <p:txBody>
          <a:bodyPr rtlCol="0"/>
          <a:lstStyle/>
          <a:p>
            <a:pPr rtl="0"/>
            <a:r>
              <a:rPr lang="de-DE" dirty="0"/>
              <a:t>Ciceros idealer Staatsmann (nach </a:t>
            </a:r>
            <a:r>
              <a:rPr lang="de-DE" i="1" dirty="0"/>
              <a:t>De officiis I, 85-87</a:t>
            </a:r>
            <a:r>
              <a:rPr lang="de-DE" dirty="0"/>
              <a:t>) als Vorbild und Warnung für heutige Politiker/-innen?</a:t>
            </a:r>
          </a:p>
        </p:txBody>
      </p:sp>
      <p:cxnSp>
        <p:nvCxnSpPr>
          <p:cNvPr id="8" name="Gerader Verbinder 7" descr="Trennlinie">
            <a:extLst>
              <a:ext uri="{FF2B5EF4-FFF2-40B4-BE49-F238E27FC236}">
                <a16:creationId xmlns:a16="http://schemas.microsoft.com/office/drawing/2014/main" id="{650C75AF-B979-4F50-A452-B42AF6171860}"/>
              </a:ext>
              <a:ext uri="{C183D7F6-B498-43B3-948B-1728B52AA6E4}">
                <adec:decorative xmlns:adec="http://schemas.microsoft.com/office/drawing/2017/decorative" val="1"/>
              </a:ext>
            </a:extLst>
          </p:cNvPr>
          <p:cNvCxnSpPr>
            <a:cxnSpLocks/>
          </p:cNvCxnSpPr>
          <p:nvPr/>
        </p:nvCxnSpPr>
        <p:spPr>
          <a:xfrm>
            <a:off x="739644" y="2260477"/>
            <a:ext cx="5356356" cy="0"/>
          </a:xfrm>
          <a:prstGeom prst="line">
            <a:avLst/>
          </a:prstGeom>
        </p:spPr>
        <p:style>
          <a:lnRef idx="3">
            <a:schemeClr val="accent1"/>
          </a:lnRef>
          <a:fillRef idx="0">
            <a:schemeClr val="accent1"/>
          </a:fillRef>
          <a:effectRef idx="2">
            <a:schemeClr val="accent1"/>
          </a:effectRef>
          <a:fontRef idx="minor">
            <a:schemeClr val="tx1"/>
          </a:fontRef>
        </p:style>
      </p:cxnSp>
      <p:pic>
        <p:nvPicPr>
          <p:cNvPr id="7" name="Bildplatzhalter 6" descr="Ein Bild, das Wolke, draußen, Himmel, Skulptur enthält.&#10;&#10;Automatisch generierte Beschreibung">
            <a:extLst>
              <a:ext uri="{FF2B5EF4-FFF2-40B4-BE49-F238E27FC236}">
                <a16:creationId xmlns:a16="http://schemas.microsoft.com/office/drawing/2014/main" id="{925AB6E2-33B0-5443-3118-F1DB1CD7246A}"/>
              </a:ext>
            </a:extLst>
          </p:cNvPr>
          <p:cNvPicPr>
            <a:picLocks noGrp="1" noChangeAspect="1"/>
          </p:cNvPicPr>
          <p:nvPr>
            <p:ph type="pic" sz="quarter" idx="10"/>
          </p:nvPr>
        </p:nvPicPr>
        <p:blipFill rotWithShape="1">
          <a:blip r:embed="rId3"/>
          <a:srcRect l="42899" t="-7617" r="-6161" b="-312"/>
          <a:stretch/>
        </p:blipFill>
        <p:spPr>
          <a:xfrm>
            <a:off x="6617677" y="701226"/>
            <a:ext cx="5356356" cy="5455548"/>
          </a:xfrm>
        </p:spPr>
      </p:pic>
    </p:spTree>
    <p:extLst>
      <p:ext uri="{BB962C8B-B14F-4D97-AF65-F5344CB8AC3E}">
        <p14:creationId xmlns:p14="http://schemas.microsoft.com/office/powerpoint/2010/main" val="389996169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1">
            <a:extLst>
              <a:ext uri="{FF2B5EF4-FFF2-40B4-BE49-F238E27FC236}">
                <a16:creationId xmlns:a16="http://schemas.microsoft.com/office/drawing/2014/main" id="{CC176AD3-A006-2DB4-9270-3DE34BAA0BD0}"/>
              </a:ext>
            </a:extLst>
          </p:cNvPr>
          <p:cNvSpPr>
            <a:spLocks noGrp="1"/>
          </p:cNvSpPr>
          <p:nvPr>
            <p:ph sz="half" idx="1"/>
          </p:nvPr>
        </p:nvSpPr>
        <p:spPr/>
        <p:txBody>
          <a:bodyPr/>
          <a:lstStyle/>
          <a:p>
            <a:pPr marL="0" indent="0">
              <a:buNone/>
            </a:pPr>
            <a:r>
              <a:rPr lang="la-Latn" dirty="0"/>
              <a:t>Qui autem parti civium consulunt, partem neglegunt, rem </a:t>
            </a:r>
            <a:r>
              <a:rPr lang="la-Latn" dirty="0">
                <a:solidFill>
                  <a:srgbClr val="FF3399"/>
                </a:solidFill>
              </a:rPr>
              <a:t>perniciosissimam</a:t>
            </a:r>
            <a:r>
              <a:rPr lang="la-Latn" dirty="0"/>
              <a:t> in civitatem inducunt, </a:t>
            </a:r>
            <a:r>
              <a:rPr lang="la-Latn" dirty="0">
                <a:solidFill>
                  <a:srgbClr val="FF3399"/>
                </a:solidFill>
              </a:rPr>
              <a:t>seditionem atque discordiam</a:t>
            </a:r>
            <a:r>
              <a:rPr lang="la-Latn" dirty="0"/>
              <a:t>; </a:t>
            </a:r>
            <a:endParaRPr lang="de-DE" dirty="0"/>
          </a:p>
          <a:p>
            <a:pPr marL="0" indent="0">
              <a:buNone/>
            </a:pPr>
            <a:r>
              <a:rPr lang="la-Latn" dirty="0"/>
              <a:t>ex quo evenit, ut </a:t>
            </a:r>
            <a:r>
              <a:rPr lang="la-Latn" dirty="0">
                <a:solidFill>
                  <a:schemeClr val="accent4"/>
                </a:solidFill>
              </a:rPr>
              <a:t>alii populares, alii studiosi optimi cuiusque </a:t>
            </a:r>
            <a:r>
              <a:rPr lang="la-Latn" dirty="0"/>
              <a:t>videantur, pauci universorum. </a:t>
            </a:r>
            <a:endParaRPr lang="de-DE" dirty="0"/>
          </a:p>
          <a:p>
            <a:pPr marL="0" indent="0">
              <a:buNone/>
            </a:pPr>
            <a:r>
              <a:rPr lang="de-DE" dirty="0"/>
              <a:t>(86) </a:t>
            </a:r>
            <a:r>
              <a:rPr lang="la-Latn" dirty="0"/>
              <a:t>Hinc apud Athenienses </a:t>
            </a:r>
            <a:r>
              <a:rPr lang="la-Latn" dirty="0">
                <a:solidFill>
                  <a:srgbClr val="FF3399"/>
                </a:solidFill>
              </a:rPr>
              <a:t>magnae discordiae</a:t>
            </a:r>
            <a:r>
              <a:rPr lang="la-Latn" dirty="0"/>
              <a:t>, in nostra re publica non solum </a:t>
            </a:r>
            <a:r>
              <a:rPr lang="la-Latn" dirty="0">
                <a:solidFill>
                  <a:srgbClr val="FF3399"/>
                </a:solidFill>
              </a:rPr>
              <a:t>seditiones</a:t>
            </a:r>
            <a:r>
              <a:rPr lang="la-Latn" dirty="0"/>
              <a:t>, sed etiam </a:t>
            </a:r>
            <a:r>
              <a:rPr lang="la-Latn" dirty="0">
                <a:solidFill>
                  <a:srgbClr val="FF3399"/>
                </a:solidFill>
              </a:rPr>
              <a:t>pestifera bella civilia</a:t>
            </a:r>
            <a:r>
              <a:rPr lang="la-Latn" dirty="0"/>
              <a:t>;</a:t>
            </a:r>
          </a:p>
        </p:txBody>
      </p:sp>
      <p:sp>
        <p:nvSpPr>
          <p:cNvPr id="3" name="Foliennummernplatzhalter 2">
            <a:extLst>
              <a:ext uri="{FF2B5EF4-FFF2-40B4-BE49-F238E27FC236}">
                <a16:creationId xmlns:a16="http://schemas.microsoft.com/office/drawing/2014/main" id="{D917D02B-5987-8193-FFC8-9C80EFA8030E}"/>
              </a:ext>
            </a:extLst>
          </p:cNvPr>
          <p:cNvSpPr>
            <a:spLocks noGrp="1"/>
          </p:cNvSpPr>
          <p:nvPr>
            <p:ph type="sldNum" sz="quarter" idx="11"/>
          </p:nvPr>
        </p:nvSpPr>
        <p:spPr/>
        <p:txBody>
          <a:bodyPr/>
          <a:lstStyle/>
          <a:p>
            <a:pPr rtl="0"/>
            <a:fld id="{19B51A1E-902D-48AF-9020-955120F399B6}" type="slidenum">
              <a:rPr lang="de-DE" noProof="0" smtClean="0"/>
              <a:pPr rtl="0"/>
              <a:t>10</a:t>
            </a:fld>
            <a:endParaRPr lang="de-DE" noProof="0"/>
          </a:p>
        </p:txBody>
      </p:sp>
      <p:sp>
        <p:nvSpPr>
          <p:cNvPr id="4" name="Titel 3">
            <a:extLst>
              <a:ext uri="{FF2B5EF4-FFF2-40B4-BE49-F238E27FC236}">
                <a16:creationId xmlns:a16="http://schemas.microsoft.com/office/drawing/2014/main" id="{24927163-E4D0-30B0-F705-888324A4093F}"/>
              </a:ext>
            </a:extLst>
          </p:cNvPr>
          <p:cNvSpPr>
            <a:spLocks noGrp="1"/>
          </p:cNvSpPr>
          <p:nvPr>
            <p:ph type="title"/>
          </p:nvPr>
        </p:nvSpPr>
        <p:spPr/>
        <p:txBody>
          <a:bodyPr/>
          <a:lstStyle/>
          <a:p>
            <a:r>
              <a:rPr lang="de-DE" dirty="0"/>
              <a:t>2. Gefahren</a:t>
            </a:r>
          </a:p>
        </p:txBody>
      </p:sp>
      <p:sp>
        <p:nvSpPr>
          <p:cNvPr id="7" name="Inhaltsplatzhalter 6">
            <a:extLst>
              <a:ext uri="{FF2B5EF4-FFF2-40B4-BE49-F238E27FC236}">
                <a16:creationId xmlns:a16="http://schemas.microsoft.com/office/drawing/2014/main" id="{3CE2E723-ECF3-C07A-E45A-B7AADAC4E725}"/>
              </a:ext>
            </a:extLst>
          </p:cNvPr>
          <p:cNvSpPr>
            <a:spLocks noGrp="1"/>
          </p:cNvSpPr>
          <p:nvPr>
            <p:ph sz="half" idx="2"/>
          </p:nvPr>
        </p:nvSpPr>
        <p:spPr/>
        <p:txBody>
          <a:bodyPr/>
          <a:lstStyle/>
          <a:p>
            <a:pPr lvl="0"/>
            <a:endParaRPr lang="de-DE" dirty="0"/>
          </a:p>
          <a:p>
            <a:pPr lvl="0"/>
            <a:endParaRPr lang="de-DE" dirty="0"/>
          </a:p>
          <a:p>
            <a:pPr lvl="0"/>
            <a:endParaRPr lang="de-DE" dirty="0"/>
          </a:p>
          <a:p>
            <a:pPr lvl="0"/>
            <a:endParaRPr lang="de-DE" dirty="0"/>
          </a:p>
          <a:p>
            <a:pPr lvl="0"/>
            <a:endParaRPr lang="de-DE" dirty="0"/>
          </a:p>
          <a:p>
            <a:pPr marL="0" lvl="0" indent="0">
              <a:buNone/>
            </a:pPr>
            <a:endParaRPr lang="de-DE" dirty="0"/>
          </a:p>
          <a:p>
            <a:pPr marL="0" lvl="0" indent="0">
              <a:buNone/>
            </a:pPr>
            <a:endParaRPr lang="de-DE" dirty="0"/>
          </a:p>
          <a:p>
            <a:pPr lvl="0"/>
            <a:r>
              <a:rPr lang="de-DE" dirty="0"/>
              <a:t>Bürgerkriege als Zeichen für schlechten Zustand der römischen Gesellschaft</a:t>
            </a:r>
          </a:p>
          <a:p>
            <a:pPr lvl="0"/>
            <a:endParaRPr lang="de-DE" dirty="0"/>
          </a:p>
        </p:txBody>
      </p:sp>
      <p:graphicFrame>
        <p:nvGraphicFramePr>
          <p:cNvPr id="8" name="Diagramm 7">
            <a:extLst>
              <a:ext uri="{FF2B5EF4-FFF2-40B4-BE49-F238E27FC236}">
                <a16:creationId xmlns:a16="http://schemas.microsoft.com/office/drawing/2014/main" id="{85134496-5D0E-8681-1618-007BE102CEAB}"/>
              </a:ext>
            </a:extLst>
          </p:cNvPr>
          <p:cNvGraphicFramePr>
            <a:graphicFrameLocks noChangeAspect="1"/>
          </p:cNvGraphicFramePr>
          <p:nvPr>
            <p:extLst>
              <p:ext uri="{D42A27DB-BD31-4B8C-83A1-F6EECF244321}">
                <p14:modId xmlns:p14="http://schemas.microsoft.com/office/powerpoint/2010/main" val="2871552882"/>
              </p:ext>
            </p:extLst>
          </p:nvPr>
        </p:nvGraphicFramePr>
        <p:xfrm>
          <a:off x="6101142" y="1361872"/>
          <a:ext cx="5670856" cy="35406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7030433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Inhaltsplatzhalter 2">
            <a:extLst>
              <a:ext uri="{FF2B5EF4-FFF2-40B4-BE49-F238E27FC236}">
                <a16:creationId xmlns:a16="http://schemas.microsoft.com/office/drawing/2014/main" id="{EDB59FA6-83A1-4158-6B7C-6D43F6EBF058}"/>
              </a:ext>
            </a:extLst>
          </p:cNvPr>
          <p:cNvSpPr>
            <a:spLocks noGrp="1"/>
          </p:cNvSpPr>
          <p:nvPr>
            <p:ph sz="half" idx="1"/>
          </p:nvPr>
        </p:nvSpPr>
        <p:spPr/>
        <p:txBody>
          <a:bodyPr/>
          <a:lstStyle/>
          <a:p>
            <a:pPr marL="0" indent="0">
              <a:buNone/>
            </a:pPr>
            <a:r>
              <a:rPr lang="la-Latn" dirty="0"/>
              <a:t>quae </a:t>
            </a:r>
            <a:r>
              <a:rPr lang="la-Latn" u="sng" dirty="0">
                <a:solidFill>
                  <a:schemeClr val="accent3"/>
                </a:solidFill>
              </a:rPr>
              <a:t>gravis et fortis </a:t>
            </a:r>
            <a:r>
              <a:rPr lang="la-Latn" u="sng" dirty="0"/>
              <a:t>civis</a:t>
            </a:r>
            <a:r>
              <a:rPr lang="la-Latn" dirty="0"/>
              <a:t> </a:t>
            </a:r>
            <a:r>
              <a:rPr lang="la-Latn" dirty="0">
                <a:solidFill>
                  <a:schemeClr val="accent3"/>
                </a:solidFill>
              </a:rPr>
              <a:t>et in re publica dignus principatu </a:t>
            </a:r>
            <a:r>
              <a:rPr lang="la-Latn" dirty="0"/>
              <a:t>fugiet atque oderit tradetque se totum rei publicae neque opes aut potentiam consectabitur totamque eam sic tuebitur, ut omnibus consulat. </a:t>
            </a:r>
            <a:endParaRPr lang="de-DE" dirty="0"/>
          </a:p>
          <a:p>
            <a:pPr marL="0" indent="0">
              <a:buNone/>
            </a:pPr>
            <a:r>
              <a:rPr lang="la-Latn" dirty="0"/>
              <a:t>Nec vero criminibus falsis in </a:t>
            </a:r>
            <a:r>
              <a:rPr lang="la-Latn" dirty="0">
                <a:solidFill>
                  <a:schemeClr val="accent5">
                    <a:lumMod val="60000"/>
                    <a:lumOff val="40000"/>
                  </a:schemeClr>
                </a:solidFill>
              </a:rPr>
              <a:t>odium aut invidiam </a:t>
            </a:r>
            <a:r>
              <a:rPr lang="la-Latn" dirty="0"/>
              <a:t>quemquam vocabit omninoque ita </a:t>
            </a:r>
            <a:r>
              <a:rPr lang="la-Latn" dirty="0">
                <a:solidFill>
                  <a:schemeClr val="accent5">
                    <a:lumMod val="60000"/>
                    <a:lumOff val="40000"/>
                  </a:schemeClr>
                </a:solidFill>
              </a:rPr>
              <a:t>iustitiae honestatique</a:t>
            </a:r>
            <a:r>
              <a:rPr lang="la-Latn" dirty="0">
                <a:solidFill>
                  <a:schemeClr val="accent5"/>
                </a:solidFill>
              </a:rPr>
              <a:t> </a:t>
            </a:r>
            <a:r>
              <a:rPr lang="la-Latn" dirty="0"/>
              <a:t>adhaerescet, ut, dum ea conservet, quamvis graviter offendat mortemque oppetat potius, quam deserat illa, quae dixi. </a:t>
            </a:r>
          </a:p>
          <a:p>
            <a:endParaRPr lang="de-DE" dirty="0"/>
          </a:p>
        </p:txBody>
      </p:sp>
      <p:sp>
        <p:nvSpPr>
          <p:cNvPr id="4" name="Foliennummernplatzhalter 3">
            <a:extLst>
              <a:ext uri="{FF2B5EF4-FFF2-40B4-BE49-F238E27FC236}">
                <a16:creationId xmlns:a16="http://schemas.microsoft.com/office/drawing/2014/main" id="{812AFE13-8163-DF6F-E4C3-40A2621588D9}"/>
              </a:ext>
            </a:extLst>
          </p:cNvPr>
          <p:cNvSpPr>
            <a:spLocks noGrp="1"/>
          </p:cNvSpPr>
          <p:nvPr>
            <p:ph type="sldNum" sz="quarter" idx="11"/>
          </p:nvPr>
        </p:nvSpPr>
        <p:spPr/>
        <p:txBody>
          <a:bodyPr/>
          <a:lstStyle/>
          <a:p>
            <a:pPr rtl="0"/>
            <a:fld id="{19B51A1E-902D-48AF-9020-955120F399B6}" type="slidenum">
              <a:rPr lang="de-DE" noProof="0" smtClean="0"/>
              <a:pPr rtl="0"/>
              <a:t>11</a:t>
            </a:fld>
            <a:endParaRPr lang="de-DE" noProof="0"/>
          </a:p>
        </p:txBody>
      </p:sp>
      <p:sp>
        <p:nvSpPr>
          <p:cNvPr id="5" name="Titel 4">
            <a:extLst>
              <a:ext uri="{FF2B5EF4-FFF2-40B4-BE49-F238E27FC236}">
                <a16:creationId xmlns:a16="http://schemas.microsoft.com/office/drawing/2014/main" id="{8D691204-FE92-981B-4123-A34C0F65C8AB}"/>
              </a:ext>
            </a:extLst>
          </p:cNvPr>
          <p:cNvSpPr>
            <a:spLocks noGrp="1"/>
          </p:cNvSpPr>
          <p:nvPr>
            <p:ph type="title"/>
          </p:nvPr>
        </p:nvSpPr>
        <p:spPr/>
        <p:txBody>
          <a:bodyPr/>
          <a:lstStyle/>
          <a:p>
            <a:r>
              <a:rPr lang="de-DE" dirty="0"/>
              <a:t>3. Charakter</a:t>
            </a:r>
          </a:p>
        </p:txBody>
      </p:sp>
      <p:sp>
        <p:nvSpPr>
          <p:cNvPr id="6" name="Inhaltsplatzhalter 5">
            <a:extLst>
              <a:ext uri="{FF2B5EF4-FFF2-40B4-BE49-F238E27FC236}">
                <a16:creationId xmlns:a16="http://schemas.microsoft.com/office/drawing/2014/main" id="{6BE19B43-1E32-9DE9-ED2C-5D4FD27C95F6}"/>
              </a:ext>
            </a:extLst>
          </p:cNvPr>
          <p:cNvSpPr>
            <a:spLocks noGrp="1"/>
          </p:cNvSpPr>
          <p:nvPr>
            <p:ph sz="half" idx="2"/>
          </p:nvPr>
        </p:nvSpPr>
        <p:spPr/>
        <p:txBody>
          <a:bodyPr/>
          <a:lstStyle/>
          <a:p>
            <a:r>
              <a:rPr lang="de-DE" dirty="0"/>
              <a:t>politische Betätigung als Pflicht herausragender Bürger </a:t>
            </a:r>
          </a:p>
          <a:p>
            <a:endParaRPr lang="de-DE" dirty="0"/>
          </a:p>
          <a:p>
            <a:endParaRPr lang="de-DE" dirty="0"/>
          </a:p>
          <a:p>
            <a:endParaRPr lang="de-DE" sz="2000" dirty="0"/>
          </a:p>
          <a:p>
            <a:r>
              <a:rPr lang="de-DE" dirty="0"/>
              <a:t>Einsatz von &amp; für Kardinaltugenden</a:t>
            </a:r>
          </a:p>
          <a:p>
            <a:pPr lvl="1"/>
            <a:r>
              <a:rPr lang="de-DE" dirty="0"/>
              <a:t>Anlehnung an stoischen Weisen</a:t>
            </a:r>
          </a:p>
          <a:p>
            <a:endParaRPr lang="de-DE" dirty="0"/>
          </a:p>
          <a:p>
            <a:pPr lvl="1"/>
            <a:endParaRPr lang="de-DE" dirty="0"/>
          </a:p>
          <a:p>
            <a:endParaRPr lang="de-DE" dirty="0"/>
          </a:p>
          <a:p>
            <a:endParaRPr lang="de-DE" dirty="0"/>
          </a:p>
        </p:txBody>
      </p:sp>
    </p:spTree>
    <p:extLst>
      <p:ext uri="{BB962C8B-B14F-4D97-AF65-F5344CB8AC3E}">
        <p14:creationId xmlns:p14="http://schemas.microsoft.com/office/powerpoint/2010/main" val="143323227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Inhaltsplatzhalter 2">
            <a:extLst>
              <a:ext uri="{FF2B5EF4-FFF2-40B4-BE49-F238E27FC236}">
                <a16:creationId xmlns:a16="http://schemas.microsoft.com/office/drawing/2014/main" id="{58205039-0452-1F0F-770E-BB4CB3977E0E}"/>
              </a:ext>
            </a:extLst>
          </p:cNvPr>
          <p:cNvSpPr>
            <a:spLocks noGrp="1"/>
          </p:cNvSpPr>
          <p:nvPr>
            <p:ph sz="half" idx="1"/>
          </p:nvPr>
        </p:nvSpPr>
        <p:spPr/>
        <p:txBody>
          <a:bodyPr/>
          <a:lstStyle/>
          <a:p>
            <a:pPr marL="0" indent="0">
              <a:buNone/>
            </a:pPr>
            <a:r>
              <a:rPr lang="de-DE" dirty="0"/>
              <a:t>(87) </a:t>
            </a:r>
            <a:r>
              <a:rPr lang="la-Latn" dirty="0"/>
              <a:t>Miserrima omnino est ambitio honorumque contentio, de qua praeclare apud eundem est Platonem </a:t>
            </a:r>
            <a:r>
              <a:rPr lang="de-DE" dirty="0"/>
              <a:t>„</a:t>
            </a:r>
            <a:r>
              <a:rPr lang="la-Latn" dirty="0"/>
              <a:t>similiter facere eos, qui inter se contenderent, </a:t>
            </a:r>
            <a:r>
              <a:rPr lang="la-Latn" dirty="0">
                <a:solidFill>
                  <a:schemeClr val="accent6"/>
                </a:solidFill>
              </a:rPr>
              <a:t>uter potius rem publicam administraret</a:t>
            </a:r>
            <a:r>
              <a:rPr lang="la-Latn" dirty="0"/>
              <a:t>, ut si nautae certarent, </a:t>
            </a:r>
            <a:r>
              <a:rPr lang="la-Latn" dirty="0">
                <a:solidFill>
                  <a:schemeClr val="accent6"/>
                </a:solidFill>
              </a:rPr>
              <a:t>quis eorum potissimum gubernaret</a:t>
            </a:r>
            <a:r>
              <a:rPr lang="de-DE" dirty="0"/>
              <a:t>“</a:t>
            </a:r>
            <a:r>
              <a:rPr lang="la-Latn" dirty="0"/>
              <a:t>.</a:t>
            </a:r>
            <a:r>
              <a:rPr lang="de-DE" dirty="0"/>
              <a:t> </a:t>
            </a:r>
          </a:p>
          <a:p>
            <a:pPr marL="0" indent="0">
              <a:buNone/>
            </a:pPr>
            <a:r>
              <a:rPr lang="la-Latn" dirty="0"/>
              <a:t>Idemque</a:t>
            </a:r>
            <a:r>
              <a:rPr lang="de-DE" dirty="0"/>
              <a:t> </a:t>
            </a:r>
            <a:r>
              <a:rPr lang="la-Latn" dirty="0"/>
              <a:t>praecipit,</a:t>
            </a:r>
            <a:r>
              <a:rPr lang="de-DE" dirty="0"/>
              <a:t> „</a:t>
            </a:r>
            <a:r>
              <a:rPr lang="la-Latn" dirty="0"/>
              <a:t>ut eos adversarios existimemus, qui arma contra ferant, non eos, qui suo iudicio tueri rem publicam velint</a:t>
            </a:r>
            <a:r>
              <a:rPr lang="de-DE" dirty="0"/>
              <a:t>“</a:t>
            </a:r>
            <a:r>
              <a:rPr lang="la-Latn" dirty="0"/>
              <a:t>, qualis fuit inter </a:t>
            </a:r>
            <a:r>
              <a:rPr lang="la-Latn" dirty="0">
                <a:solidFill>
                  <a:schemeClr val="accent1"/>
                </a:solidFill>
              </a:rPr>
              <a:t>P. Africanum et Q. Metellum </a:t>
            </a:r>
            <a:r>
              <a:rPr lang="la-Latn" dirty="0"/>
              <a:t>sine acerbitate dissensio.</a:t>
            </a:r>
          </a:p>
        </p:txBody>
      </p:sp>
      <p:sp>
        <p:nvSpPr>
          <p:cNvPr id="4" name="Foliennummernplatzhalter 3">
            <a:extLst>
              <a:ext uri="{FF2B5EF4-FFF2-40B4-BE49-F238E27FC236}">
                <a16:creationId xmlns:a16="http://schemas.microsoft.com/office/drawing/2014/main" id="{8AD76628-7CF5-415C-4F7B-2B3FD26C0F36}"/>
              </a:ext>
            </a:extLst>
          </p:cNvPr>
          <p:cNvSpPr>
            <a:spLocks noGrp="1"/>
          </p:cNvSpPr>
          <p:nvPr>
            <p:ph type="sldNum" sz="quarter" idx="11"/>
          </p:nvPr>
        </p:nvSpPr>
        <p:spPr/>
        <p:txBody>
          <a:bodyPr/>
          <a:lstStyle/>
          <a:p>
            <a:pPr rtl="0"/>
            <a:fld id="{19B51A1E-902D-48AF-9020-955120F399B6}" type="slidenum">
              <a:rPr lang="de-DE" noProof="0" smtClean="0"/>
              <a:pPr rtl="0"/>
              <a:t>12</a:t>
            </a:fld>
            <a:endParaRPr lang="de-DE" noProof="0"/>
          </a:p>
        </p:txBody>
      </p:sp>
      <p:sp>
        <p:nvSpPr>
          <p:cNvPr id="9" name="Titel 8">
            <a:extLst>
              <a:ext uri="{FF2B5EF4-FFF2-40B4-BE49-F238E27FC236}">
                <a16:creationId xmlns:a16="http://schemas.microsoft.com/office/drawing/2014/main" id="{7C959F87-8A70-812C-BD5B-3A73093BCA33}"/>
              </a:ext>
            </a:extLst>
          </p:cNvPr>
          <p:cNvSpPr>
            <a:spLocks noGrp="1"/>
          </p:cNvSpPr>
          <p:nvPr>
            <p:ph type="title"/>
          </p:nvPr>
        </p:nvSpPr>
        <p:spPr/>
        <p:txBody>
          <a:bodyPr/>
          <a:lstStyle/>
          <a:p>
            <a:r>
              <a:rPr lang="de-DE" dirty="0"/>
              <a:t>4. Wettbewerb</a:t>
            </a:r>
          </a:p>
        </p:txBody>
      </p:sp>
      <p:sp>
        <p:nvSpPr>
          <p:cNvPr id="10" name="Inhaltsplatzhalter 9">
            <a:extLst>
              <a:ext uri="{FF2B5EF4-FFF2-40B4-BE49-F238E27FC236}">
                <a16:creationId xmlns:a16="http://schemas.microsoft.com/office/drawing/2014/main" id="{013D1BD5-206B-F3E8-A7B7-23D46624E63E}"/>
              </a:ext>
            </a:extLst>
          </p:cNvPr>
          <p:cNvSpPr>
            <a:spLocks noGrp="1"/>
          </p:cNvSpPr>
          <p:nvPr>
            <p:ph sz="half" idx="2"/>
          </p:nvPr>
        </p:nvSpPr>
        <p:spPr/>
        <p:txBody>
          <a:bodyPr/>
          <a:lstStyle/>
          <a:p>
            <a:pPr marL="0" indent="0">
              <a:buNone/>
            </a:pPr>
            <a:endParaRPr lang="de-DE" sz="4000" dirty="0"/>
          </a:p>
          <a:p>
            <a:r>
              <a:rPr lang="de-DE" dirty="0"/>
              <a:t>Platon </a:t>
            </a:r>
            <a:r>
              <a:rPr lang="de-DE" sz="2000" dirty="0">
                <a:sym typeface="Wingdings" panose="05000000000000000000" pitchFamily="2" charset="2"/>
              </a:rPr>
              <a:t>=</a:t>
            </a:r>
            <a:r>
              <a:rPr lang="de-DE" dirty="0">
                <a:sym typeface="Wingdings" panose="05000000000000000000" pitchFamily="2" charset="2"/>
              </a:rPr>
              <a:t> Autorität</a:t>
            </a:r>
          </a:p>
          <a:p>
            <a:endParaRPr lang="de-DE" sz="500" dirty="0">
              <a:sym typeface="Wingdings" panose="05000000000000000000" pitchFamily="2" charset="2"/>
            </a:endParaRPr>
          </a:p>
          <a:p>
            <a:r>
              <a:rPr lang="de-DE"/>
              <a:t>Kompetenz (</a:t>
            </a:r>
            <a:r>
              <a:rPr lang="de-DE" dirty="0"/>
              <a:t>vgl. Lefèvre)</a:t>
            </a:r>
          </a:p>
          <a:p>
            <a:pPr marL="0" indent="0">
              <a:buNone/>
            </a:pPr>
            <a:endParaRPr lang="de-DE" dirty="0"/>
          </a:p>
          <a:p>
            <a:pPr marL="0" indent="0">
              <a:buNone/>
            </a:pPr>
            <a:endParaRPr lang="de-DE" dirty="0"/>
          </a:p>
          <a:p>
            <a:pPr marL="0" indent="0">
              <a:buNone/>
            </a:pPr>
            <a:endParaRPr lang="de-DE" dirty="0"/>
          </a:p>
          <a:p>
            <a:pPr marL="0" indent="0">
              <a:buNone/>
            </a:pPr>
            <a:endParaRPr lang="de-DE" dirty="0"/>
          </a:p>
        </p:txBody>
      </p:sp>
    </p:spTree>
    <p:extLst>
      <p:ext uri="{BB962C8B-B14F-4D97-AF65-F5344CB8AC3E}">
        <p14:creationId xmlns:p14="http://schemas.microsoft.com/office/powerpoint/2010/main" val="348412974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140DC15-F876-F87A-5950-D740E3B7B086}"/>
              </a:ext>
            </a:extLst>
          </p:cNvPr>
          <p:cNvSpPr>
            <a:spLocks noGrp="1"/>
          </p:cNvSpPr>
          <p:nvPr>
            <p:ph type="title"/>
          </p:nvPr>
        </p:nvSpPr>
        <p:spPr/>
        <p:txBody>
          <a:bodyPr/>
          <a:lstStyle/>
          <a:p>
            <a:r>
              <a:rPr lang="de-DE" b="1" dirty="0" err="1"/>
              <a:t>Quid</a:t>
            </a:r>
            <a:r>
              <a:rPr lang="de-DE" b="1" dirty="0"/>
              <a:t> ad nos?</a:t>
            </a:r>
          </a:p>
        </p:txBody>
      </p:sp>
      <p:sp>
        <p:nvSpPr>
          <p:cNvPr id="3" name="Foliennummernplatzhalter 2">
            <a:extLst>
              <a:ext uri="{FF2B5EF4-FFF2-40B4-BE49-F238E27FC236}">
                <a16:creationId xmlns:a16="http://schemas.microsoft.com/office/drawing/2014/main" id="{5F415039-D26A-B76D-6A81-E8E2659B0874}"/>
              </a:ext>
            </a:extLst>
          </p:cNvPr>
          <p:cNvSpPr>
            <a:spLocks noGrp="1"/>
          </p:cNvSpPr>
          <p:nvPr>
            <p:ph type="sldNum" sz="quarter" idx="11"/>
          </p:nvPr>
        </p:nvSpPr>
        <p:spPr/>
        <p:txBody>
          <a:bodyPr/>
          <a:lstStyle/>
          <a:p>
            <a:pPr rtl="0"/>
            <a:fld id="{19B51A1E-902D-48AF-9020-955120F399B6}" type="slidenum">
              <a:rPr lang="de-DE" noProof="0" smtClean="0"/>
              <a:pPr rtl="0"/>
              <a:t>13</a:t>
            </a:fld>
            <a:endParaRPr lang="de-DE" noProof="0"/>
          </a:p>
        </p:txBody>
      </p:sp>
      <p:sp>
        <p:nvSpPr>
          <p:cNvPr id="4" name="Untertitel 3">
            <a:extLst>
              <a:ext uri="{FF2B5EF4-FFF2-40B4-BE49-F238E27FC236}">
                <a16:creationId xmlns:a16="http://schemas.microsoft.com/office/drawing/2014/main" id="{A8CB2610-7B14-98BD-D582-761C04844765}"/>
              </a:ext>
            </a:extLst>
          </p:cNvPr>
          <p:cNvSpPr>
            <a:spLocks noGrp="1"/>
          </p:cNvSpPr>
          <p:nvPr>
            <p:ph type="subTitle" idx="1"/>
          </p:nvPr>
        </p:nvSpPr>
        <p:spPr/>
        <p:txBody>
          <a:bodyPr/>
          <a:lstStyle/>
          <a:p>
            <a:endParaRPr lang="de-DE" dirty="0"/>
          </a:p>
          <a:p>
            <a:endParaRPr lang="de-DE" dirty="0"/>
          </a:p>
        </p:txBody>
      </p:sp>
      <p:pic>
        <p:nvPicPr>
          <p:cNvPr id="7" name="Bildplatzhalter 6">
            <a:extLst>
              <a:ext uri="{FF2B5EF4-FFF2-40B4-BE49-F238E27FC236}">
                <a16:creationId xmlns:a16="http://schemas.microsoft.com/office/drawing/2014/main" id="{BD5D9FBB-0FB3-C8DB-21F0-C80B2F893270}"/>
              </a:ext>
            </a:extLst>
          </p:cNvPr>
          <p:cNvPicPr>
            <a:picLocks noGrp="1" noChangeAspect="1"/>
          </p:cNvPicPr>
          <p:nvPr>
            <p:ph type="pic" sz="quarter" idx="12"/>
          </p:nvPr>
        </p:nvPicPr>
        <p:blipFill rotWithShape="1">
          <a:blip r:embed="rId2">
            <a:extLst>
              <a:ext uri="{837473B0-CC2E-450A-ABE3-18F120FF3D39}">
                <a1611:picAttrSrcUrl xmlns:a1611="http://schemas.microsoft.com/office/drawing/2016/11/main" r:id="rId3"/>
              </a:ext>
            </a:extLst>
          </a:blip>
          <a:srcRect l="16297" r="1387"/>
          <a:stretch/>
        </p:blipFill>
        <p:spPr>
          <a:xfrm>
            <a:off x="5359204" y="660952"/>
            <a:ext cx="6832795" cy="5536095"/>
          </a:xfrm>
        </p:spPr>
      </p:pic>
    </p:spTree>
    <p:extLst>
      <p:ext uri="{BB962C8B-B14F-4D97-AF65-F5344CB8AC3E}">
        <p14:creationId xmlns:p14="http://schemas.microsoft.com/office/powerpoint/2010/main" val="35903572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3AA78681-A8FC-CE12-2F1A-12115975164C}"/>
              </a:ext>
            </a:extLst>
          </p:cNvPr>
          <p:cNvSpPr>
            <a:spLocks noGrp="1"/>
          </p:cNvSpPr>
          <p:nvPr>
            <p:ph type="title"/>
          </p:nvPr>
        </p:nvSpPr>
        <p:spPr/>
        <p:txBody>
          <a:bodyPr/>
          <a:lstStyle/>
          <a:p>
            <a:r>
              <a:rPr lang="de-DE" dirty="0"/>
              <a:t>Ciceros Ideale leben fort </a:t>
            </a:r>
          </a:p>
        </p:txBody>
      </p:sp>
      <p:sp>
        <p:nvSpPr>
          <p:cNvPr id="3" name="Inhaltsplatzhalter 2">
            <a:extLst>
              <a:ext uri="{FF2B5EF4-FFF2-40B4-BE49-F238E27FC236}">
                <a16:creationId xmlns:a16="http://schemas.microsoft.com/office/drawing/2014/main" id="{64744BB3-85E5-2A8B-9B60-93F8483CA88B}"/>
              </a:ext>
            </a:extLst>
          </p:cNvPr>
          <p:cNvSpPr>
            <a:spLocks noGrp="1"/>
          </p:cNvSpPr>
          <p:nvPr>
            <p:ph idx="1"/>
          </p:nvPr>
        </p:nvSpPr>
        <p:spPr/>
        <p:txBody>
          <a:bodyPr/>
          <a:lstStyle/>
          <a:p>
            <a:r>
              <a:rPr lang="de-DE" dirty="0"/>
              <a:t>„Ich schwöre, dass ich meine Kraft dem </a:t>
            </a:r>
            <a:r>
              <a:rPr lang="de-DE" u="sng" dirty="0"/>
              <a:t>Wohle des deutschen Volkes</a:t>
            </a:r>
            <a:r>
              <a:rPr lang="de-DE" dirty="0"/>
              <a:t> widmen, seinen </a:t>
            </a:r>
            <a:r>
              <a:rPr lang="de-DE" u="sng" dirty="0"/>
              <a:t>Nutzen</a:t>
            </a:r>
            <a:r>
              <a:rPr lang="de-DE" dirty="0"/>
              <a:t> mehren, Schaden von ihm wenden, das Grundgesetz und die Gesetze des Bundes wahren und verteidigen, meine </a:t>
            </a:r>
            <a:r>
              <a:rPr lang="de-DE" u="sng" dirty="0"/>
              <a:t>Pflichten gewissenhaft erfüllen</a:t>
            </a:r>
            <a:r>
              <a:rPr lang="de-DE" dirty="0"/>
              <a:t> und </a:t>
            </a:r>
            <a:r>
              <a:rPr lang="de-DE" u="sng" dirty="0"/>
              <a:t>Gerechtigkeit gegen jedermann</a:t>
            </a:r>
            <a:r>
              <a:rPr lang="de-DE" dirty="0"/>
              <a:t> üben werde.“ </a:t>
            </a:r>
            <a:r>
              <a:rPr lang="de-DE" sz="1800" dirty="0"/>
              <a:t>(Amtseid des Bundeskanzlers nach Art. 56 GG)</a:t>
            </a:r>
          </a:p>
          <a:p>
            <a:r>
              <a:rPr lang="de-DE" dirty="0"/>
              <a:t>Vorbildfunktion von Politiker/-innen</a:t>
            </a:r>
          </a:p>
          <a:p>
            <a:r>
              <a:rPr lang="de-DE" dirty="0"/>
              <a:t>wertegeleitete Außenpolitik</a:t>
            </a:r>
          </a:p>
          <a:p>
            <a:r>
              <a:rPr lang="de-DE" dirty="0"/>
              <a:t>Gegenentwurf zum Populismus</a:t>
            </a:r>
          </a:p>
          <a:p>
            <a:endParaRPr lang="de-DE" dirty="0"/>
          </a:p>
        </p:txBody>
      </p:sp>
      <p:sp>
        <p:nvSpPr>
          <p:cNvPr id="4" name="Foliennummernplatzhalter 3">
            <a:extLst>
              <a:ext uri="{FF2B5EF4-FFF2-40B4-BE49-F238E27FC236}">
                <a16:creationId xmlns:a16="http://schemas.microsoft.com/office/drawing/2014/main" id="{AFD882D3-56CE-E8B7-3EE1-6325B9ADB995}"/>
              </a:ext>
            </a:extLst>
          </p:cNvPr>
          <p:cNvSpPr>
            <a:spLocks noGrp="1"/>
          </p:cNvSpPr>
          <p:nvPr>
            <p:ph type="sldNum" sz="quarter" idx="11"/>
          </p:nvPr>
        </p:nvSpPr>
        <p:spPr/>
        <p:txBody>
          <a:bodyPr/>
          <a:lstStyle/>
          <a:p>
            <a:pPr rtl="0"/>
            <a:fld id="{19B51A1E-902D-48AF-9020-955120F399B6}" type="slidenum">
              <a:rPr lang="de-DE" noProof="0" smtClean="0"/>
              <a:pPr rtl="0"/>
              <a:t>14</a:t>
            </a:fld>
            <a:endParaRPr lang="de-DE" noProof="0"/>
          </a:p>
        </p:txBody>
      </p:sp>
    </p:spTree>
    <p:extLst>
      <p:ext uri="{BB962C8B-B14F-4D97-AF65-F5344CB8AC3E}">
        <p14:creationId xmlns:p14="http://schemas.microsoft.com/office/powerpoint/2010/main" val="274157548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F8EE081-FE2E-2277-AD5B-030F7B8DBDEF}"/>
              </a:ext>
            </a:extLst>
          </p:cNvPr>
          <p:cNvSpPr>
            <a:spLocks noGrp="1"/>
          </p:cNvSpPr>
          <p:nvPr>
            <p:ph type="title"/>
          </p:nvPr>
        </p:nvSpPr>
        <p:spPr/>
        <p:txBody>
          <a:bodyPr/>
          <a:lstStyle/>
          <a:p>
            <a:r>
              <a:rPr lang="de-DE" dirty="0"/>
              <a:t>Probleme und Gefahren der Umsetzung</a:t>
            </a:r>
          </a:p>
        </p:txBody>
      </p:sp>
      <p:sp>
        <p:nvSpPr>
          <p:cNvPr id="3" name="Inhaltsplatzhalter 2">
            <a:extLst>
              <a:ext uri="{FF2B5EF4-FFF2-40B4-BE49-F238E27FC236}">
                <a16:creationId xmlns:a16="http://schemas.microsoft.com/office/drawing/2014/main" id="{AE27227F-F792-6BBD-C057-BC286ABFFBF8}"/>
              </a:ext>
            </a:extLst>
          </p:cNvPr>
          <p:cNvSpPr>
            <a:spLocks noGrp="1"/>
          </p:cNvSpPr>
          <p:nvPr>
            <p:ph idx="1"/>
          </p:nvPr>
        </p:nvSpPr>
        <p:spPr/>
        <p:txBody>
          <a:bodyPr/>
          <a:lstStyle/>
          <a:p>
            <a:r>
              <a:rPr lang="de-DE" dirty="0"/>
              <a:t>zunehmende Polarisierung der Gesellschaft</a:t>
            </a:r>
          </a:p>
          <a:p>
            <a:pPr lvl="1"/>
            <a:r>
              <a:rPr lang="de-DE" dirty="0"/>
              <a:t>emotionale statt sachlicher Debatte</a:t>
            </a:r>
          </a:p>
          <a:p>
            <a:pPr lvl="1"/>
            <a:r>
              <a:rPr lang="de-DE" dirty="0"/>
              <a:t>Ideologie wichtiger als Verantwortung</a:t>
            </a:r>
          </a:p>
          <a:p>
            <a:r>
              <a:rPr lang="de-DE" dirty="0"/>
              <a:t>Heterogenität der Gesellschaft</a:t>
            </a:r>
          </a:p>
          <a:p>
            <a:pPr lvl="1"/>
            <a:r>
              <a:rPr lang="de-DE" dirty="0"/>
              <a:t>Nutzen für </a:t>
            </a:r>
            <a:r>
              <a:rPr lang="de-DE" b="1" dirty="0"/>
              <a:t>alle</a:t>
            </a:r>
            <a:r>
              <a:rPr lang="de-DE" dirty="0"/>
              <a:t> Bürger/-innen kaum feststellbar</a:t>
            </a:r>
          </a:p>
          <a:p>
            <a:r>
              <a:rPr lang="de-DE" dirty="0"/>
              <a:t>„Es heißt wohl zu viel verlangen, wenn man von einem wirtschaftlich kranken Volk ein gesundes politisches Denken fordert.“ </a:t>
            </a:r>
            <a:r>
              <a:rPr lang="de-DE" sz="1800" dirty="0"/>
              <a:t>(Thomas Mann, Deutsche Ansprache 17.10.1930)</a:t>
            </a:r>
            <a:endParaRPr lang="de-DE" dirty="0"/>
          </a:p>
          <a:p>
            <a:r>
              <a:rPr lang="de-DE" dirty="0">
                <a:sym typeface="Wingdings" panose="05000000000000000000" pitchFamily="2" charset="2"/>
              </a:rPr>
              <a:t>Vertrauen auf „Vater Staat“ statt Mitarbeit in der Gesellschaft </a:t>
            </a:r>
          </a:p>
          <a:p>
            <a:endParaRPr lang="de-DE" dirty="0"/>
          </a:p>
          <a:p>
            <a:endParaRPr lang="de-DE" dirty="0"/>
          </a:p>
          <a:p>
            <a:endParaRPr lang="de-DE" dirty="0"/>
          </a:p>
        </p:txBody>
      </p:sp>
      <p:sp>
        <p:nvSpPr>
          <p:cNvPr id="4" name="Foliennummernplatzhalter 3">
            <a:extLst>
              <a:ext uri="{FF2B5EF4-FFF2-40B4-BE49-F238E27FC236}">
                <a16:creationId xmlns:a16="http://schemas.microsoft.com/office/drawing/2014/main" id="{01B36212-A57C-FFD5-4046-CD87FFF75710}"/>
              </a:ext>
            </a:extLst>
          </p:cNvPr>
          <p:cNvSpPr>
            <a:spLocks noGrp="1"/>
          </p:cNvSpPr>
          <p:nvPr>
            <p:ph type="sldNum" sz="quarter" idx="11"/>
          </p:nvPr>
        </p:nvSpPr>
        <p:spPr/>
        <p:txBody>
          <a:bodyPr/>
          <a:lstStyle/>
          <a:p>
            <a:pPr rtl="0"/>
            <a:fld id="{19B51A1E-902D-48AF-9020-955120F399B6}" type="slidenum">
              <a:rPr lang="de-DE" noProof="0" smtClean="0"/>
              <a:pPr rtl="0"/>
              <a:t>15</a:t>
            </a:fld>
            <a:endParaRPr lang="de-DE" noProof="0"/>
          </a:p>
        </p:txBody>
      </p:sp>
    </p:spTree>
    <p:extLst>
      <p:ext uri="{BB962C8B-B14F-4D97-AF65-F5344CB8AC3E}">
        <p14:creationId xmlns:p14="http://schemas.microsoft.com/office/powerpoint/2010/main" val="11676936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E27A3FDB-DAED-387B-B484-11F63F6F48DE}"/>
              </a:ext>
            </a:extLst>
          </p:cNvPr>
          <p:cNvSpPr>
            <a:spLocks noGrp="1"/>
          </p:cNvSpPr>
          <p:nvPr>
            <p:ph type="title"/>
          </p:nvPr>
        </p:nvSpPr>
        <p:spPr>
          <a:xfrm>
            <a:off x="7086600" y="-10632"/>
            <a:ext cx="5105400" cy="6858000"/>
          </a:xfrm>
        </p:spPr>
        <p:txBody>
          <a:bodyPr/>
          <a:lstStyle/>
          <a:p>
            <a:r>
              <a:rPr lang="de-DE" b="1" dirty="0"/>
              <a:t>Fazit</a:t>
            </a:r>
          </a:p>
        </p:txBody>
      </p:sp>
      <p:sp>
        <p:nvSpPr>
          <p:cNvPr id="10" name="Untertitel 9">
            <a:extLst>
              <a:ext uri="{FF2B5EF4-FFF2-40B4-BE49-F238E27FC236}">
                <a16:creationId xmlns:a16="http://schemas.microsoft.com/office/drawing/2014/main" id="{5DCBD659-45A7-BD86-FD1B-1B4DE16CDD41}"/>
              </a:ext>
            </a:extLst>
          </p:cNvPr>
          <p:cNvSpPr>
            <a:spLocks noGrp="1"/>
          </p:cNvSpPr>
          <p:nvPr>
            <p:ph type="subTitle" idx="1"/>
          </p:nvPr>
        </p:nvSpPr>
        <p:spPr>
          <a:xfrm>
            <a:off x="7819874" y="4755039"/>
            <a:ext cx="3638852" cy="999487"/>
          </a:xfrm>
        </p:spPr>
        <p:txBody>
          <a:bodyPr/>
          <a:lstStyle/>
          <a:p>
            <a:endParaRPr lang="de-DE" dirty="0"/>
          </a:p>
        </p:txBody>
      </p:sp>
      <p:pic>
        <p:nvPicPr>
          <p:cNvPr id="4" name="Bildplatzhalter 3">
            <a:extLst>
              <a:ext uri="{FF2B5EF4-FFF2-40B4-BE49-F238E27FC236}">
                <a16:creationId xmlns:a16="http://schemas.microsoft.com/office/drawing/2014/main" id="{617F05E1-E1B2-4DBB-C6FF-E35B5EB444E8}"/>
              </a:ext>
            </a:extLst>
          </p:cNvPr>
          <p:cNvPicPr>
            <a:picLocks noGrp="1" noChangeAspect="1"/>
          </p:cNvPicPr>
          <p:nvPr>
            <p:ph type="pic" sz="quarter" idx="12"/>
          </p:nvPr>
        </p:nvPicPr>
        <p:blipFill rotWithShape="1">
          <a:blip r:embed="rId2"/>
          <a:srcRect l="3662" t="-9927" r="2453" b="-4200"/>
          <a:stretch/>
        </p:blipFill>
        <p:spPr>
          <a:xfrm>
            <a:off x="253805" y="395631"/>
            <a:ext cx="6832795" cy="5536095"/>
          </a:xfrm>
        </p:spPr>
      </p:pic>
    </p:spTree>
    <p:extLst>
      <p:ext uri="{BB962C8B-B14F-4D97-AF65-F5344CB8AC3E}">
        <p14:creationId xmlns:p14="http://schemas.microsoft.com/office/powerpoint/2010/main" val="329303697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E27A3FDB-DAED-387B-B484-11F63F6F48DE}"/>
              </a:ext>
            </a:extLst>
          </p:cNvPr>
          <p:cNvSpPr>
            <a:spLocks noGrp="1"/>
          </p:cNvSpPr>
          <p:nvPr>
            <p:ph type="title"/>
          </p:nvPr>
        </p:nvSpPr>
        <p:spPr>
          <a:xfrm>
            <a:off x="7086600" y="-10632"/>
            <a:ext cx="5105400" cy="6858000"/>
          </a:xfrm>
        </p:spPr>
        <p:txBody>
          <a:bodyPr/>
          <a:lstStyle/>
          <a:p>
            <a:r>
              <a:rPr lang="de-DE" b="1" dirty="0"/>
              <a:t>Vielen Dank </a:t>
            </a:r>
            <a:br>
              <a:rPr lang="de-DE" b="1" dirty="0"/>
            </a:br>
            <a:r>
              <a:rPr lang="de-DE" b="1" dirty="0"/>
              <a:t>für Ihre Auf-</a:t>
            </a:r>
            <a:r>
              <a:rPr lang="de-DE" b="1" dirty="0" err="1"/>
              <a:t>merksamkeit</a:t>
            </a:r>
            <a:r>
              <a:rPr lang="de-DE" b="1" dirty="0"/>
              <a:t>!</a:t>
            </a:r>
          </a:p>
        </p:txBody>
      </p:sp>
      <p:sp>
        <p:nvSpPr>
          <p:cNvPr id="10" name="Untertitel 9">
            <a:extLst>
              <a:ext uri="{FF2B5EF4-FFF2-40B4-BE49-F238E27FC236}">
                <a16:creationId xmlns:a16="http://schemas.microsoft.com/office/drawing/2014/main" id="{5DCBD659-45A7-BD86-FD1B-1B4DE16CDD41}"/>
              </a:ext>
            </a:extLst>
          </p:cNvPr>
          <p:cNvSpPr>
            <a:spLocks noGrp="1"/>
          </p:cNvSpPr>
          <p:nvPr>
            <p:ph type="subTitle" idx="1"/>
          </p:nvPr>
        </p:nvSpPr>
        <p:spPr>
          <a:xfrm>
            <a:off x="7819874" y="4755039"/>
            <a:ext cx="3638852" cy="999487"/>
          </a:xfrm>
        </p:spPr>
        <p:txBody>
          <a:bodyPr/>
          <a:lstStyle/>
          <a:p>
            <a:endParaRPr lang="de-DE" dirty="0"/>
          </a:p>
        </p:txBody>
      </p:sp>
      <p:pic>
        <p:nvPicPr>
          <p:cNvPr id="4" name="Bildplatzhalter 3">
            <a:extLst>
              <a:ext uri="{FF2B5EF4-FFF2-40B4-BE49-F238E27FC236}">
                <a16:creationId xmlns:a16="http://schemas.microsoft.com/office/drawing/2014/main" id="{617F05E1-E1B2-4DBB-C6FF-E35B5EB444E8}"/>
              </a:ext>
            </a:extLst>
          </p:cNvPr>
          <p:cNvPicPr>
            <a:picLocks noGrp="1" noChangeAspect="1"/>
          </p:cNvPicPr>
          <p:nvPr>
            <p:ph type="pic" sz="quarter" idx="12"/>
          </p:nvPr>
        </p:nvPicPr>
        <p:blipFill rotWithShape="1">
          <a:blip r:embed="rId2"/>
          <a:srcRect l="3662" t="-9927" r="2453" b="-4200"/>
          <a:stretch/>
        </p:blipFill>
        <p:spPr>
          <a:xfrm>
            <a:off x="253805" y="395631"/>
            <a:ext cx="6832795" cy="5536095"/>
          </a:xfrm>
        </p:spPr>
      </p:pic>
    </p:spTree>
    <p:extLst>
      <p:ext uri="{BB962C8B-B14F-4D97-AF65-F5344CB8AC3E}">
        <p14:creationId xmlns:p14="http://schemas.microsoft.com/office/powerpoint/2010/main" val="27477992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F3ECAFDA-922B-6415-E5C3-D78AE5289AE1}"/>
              </a:ext>
            </a:extLst>
          </p:cNvPr>
          <p:cNvSpPr>
            <a:spLocks noGrp="1"/>
          </p:cNvSpPr>
          <p:nvPr>
            <p:ph type="title"/>
          </p:nvPr>
        </p:nvSpPr>
        <p:spPr/>
        <p:txBody>
          <a:bodyPr/>
          <a:lstStyle/>
          <a:p>
            <a:r>
              <a:rPr lang="de-DE" b="1" i="0" dirty="0"/>
              <a:t>Einführung</a:t>
            </a:r>
          </a:p>
        </p:txBody>
      </p:sp>
      <p:sp>
        <p:nvSpPr>
          <p:cNvPr id="5" name="Untertitel 4">
            <a:extLst>
              <a:ext uri="{FF2B5EF4-FFF2-40B4-BE49-F238E27FC236}">
                <a16:creationId xmlns:a16="http://schemas.microsoft.com/office/drawing/2014/main" id="{1AC959C2-A789-3B3C-EEB6-5C0935701126}"/>
              </a:ext>
            </a:extLst>
          </p:cNvPr>
          <p:cNvSpPr>
            <a:spLocks noGrp="1"/>
          </p:cNvSpPr>
          <p:nvPr>
            <p:ph type="subTitle" idx="1"/>
          </p:nvPr>
        </p:nvSpPr>
        <p:spPr/>
        <p:txBody>
          <a:bodyPr/>
          <a:lstStyle/>
          <a:p>
            <a:r>
              <a:rPr lang="de-DE" dirty="0"/>
              <a:t>Begründung des Themas</a:t>
            </a:r>
          </a:p>
          <a:p>
            <a:r>
              <a:rPr lang="de-DE" dirty="0"/>
              <a:t>Kurze historische Einordung</a:t>
            </a:r>
          </a:p>
        </p:txBody>
      </p:sp>
      <p:pic>
        <p:nvPicPr>
          <p:cNvPr id="8" name="Bildplatzhalter 7" descr="Ein Bild, das Kleidung, Im Haus, Person, Beerdigung enthält.&#10;&#10;Automatisch generierte Beschreibung">
            <a:extLst>
              <a:ext uri="{FF2B5EF4-FFF2-40B4-BE49-F238E27FC236}">
                <a16:creationId xmlns:a16="http://schemas.microsoft.com/office/drawing/2014/main" id="{A9D95A36-417D-9280-5555-120139AFFE4B}"/>
              </a:ext>
            </a:extLst>
          </p:cNvPr>
          <p:cNvPicPr>
            <a:picLocks noGrp="1" noChangeAspect="1"/>
          </p:cNvPicPr>
          <p:nvPr>
            <p:ph type="pic" sz="quarter" idx="12"/>
          </p:nvPr>
        </p:nvPicPr>
        <p:blipFill>
          <a:blip r:embed="rId2">
            <a:extLst>
              <a:ext uri="{837473B0-CC2E-450A-ABE3-18F120FF3D39}">
                <a1611:picAttrSrcUrl xmlns:a1611="http://schemas.microsoft.com/office/drawing/2016/11/main" r:id="rId3"/>
              </a:ext>
            </a:extLst>
          </a:blip>
          <a:srcRect l="11392" r="11392"/>
          <a:stretch/>
        </p:blipFill>
        <p:spPr/>
      </p:pic>
      <p:sp>
        <p:nvSpPr>
          <p:cNvPr id="9" name="Textfeld 8">
            <a:extLst>
              <a:ext uri="{FF2B5EF4-FFF2-40B4-BE49-F238E27FC236}">
                <a16:creationId xmlns:a16="http://schemas.microsoft.com/office/drawing/2014/main" id="{CC33A60F-B90C-6102-47F4-F6613E768AFE}"/>
              </a:ext>
            </a:extLst>
          </p:cNvPr>
          <p:cNvSpPr txBox="1"/>
          <p:nvPr/>
        </p:nvSpPr>
        <p:spPr>
          <a:xfrm>
            <a:off x="5244004" y="5963624"/>
            <a:ext cx="6832795" cy="230832"/>
          </a:xfrm>
          <a:prstGeom prst="rect">
            <a:avLst/>
          </a:prstGeom>
          <a:noFill/>
        </p:spPr>
        <p:txBody>
          <a:bodyPr wrap="square" rtlCol="0">
            <a:spAutoFit/>
          </a:bodyPr>
          <a:lstStyle/>
          <a:p>
            <a:r>
              <a:rPr lang="de-DE" sz="900" dirty="0"/>
              <a:t> </a:t>
            </a:r>
          </a:p>
        </p:txBody>
      </p:sp>
    </p:spTree>
    <p:extLst>
      <p:ext uri="{BB962C8B-B14F-4D97-AF65-F5344CB8AC3E}">
        <p14:creationId xmlns:p14="http://schemas.microsoft.com/office/powerpoint/2010/main" val="97602981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D20F698-39F7-8FCF-8FD4-84C4B48EC5A6}"/>
              </a:ext>
            </a:extLst>
          </p:cNvPr>
          <p:cNvSpPr>
            <a:spLocks noGrp="1"/>
          </p:cNvSpPr>
          <p:nvPr>
            <p:ph type="title"/>
          </p:nvPr>
        </p:nvSpPr>
        <p:spPr>
          <a:xfrm>
            <a:off x="7086600" y="0"/>
            <a:ext cx="5105400" cy="6858000"/>
          </a:xfrm>
        </p:spPr>
        <p:txBody>
          <a:bodyPr/>
          <a:lstStyle/>
          <a:p>
            <a:r>
              <a:rPr lang="de-DE" b="1" dirty="0"/>
              <a:t>Gliederung &amp; Paraphrase</a:t>
            </a:r>
          </a:p>
        </p:txBody>
      </p:sp>
      <p:sp>
        <p:nvSpPr>
          <p:cNvPr id="3" name="Foliennummernplatzhalter 2">
            <a:extLst>
              <a:ext uri="{FF2B5EF4-FFF2-40B4-BE49-F238E27FC236}">
                <a16:creationId xmlns:a16="http://schemas.microsoft.com/office/drawing/2014/main" id="{15F08E60-6B47-628D-A31F-7FE251073AA9}"/>
              </a:ext>
            </a:extLst>
          </p:cNvPr>
          <p:cNvSpPr>
            <a:spLocks noGrp="1"/>
          </p:cNvSpPr>
          <p:nvPr>
            <p:ph type="sldNum" sz="quarter" idx="11"/>
          </p:nvPr>
        </p:nvSpPr>
        <p:spPr/>
        <p:txBody>
          <a:bodyPr/>
          <a:lstStyle/>
          <a:p>
            <a:pPr rtl="0"/>
            <a:fld id="{19B51A1E-902D-48AF-9020-955120F399B6}" type="slidenum">
              <a:rPr lang="de-DE" noProof="0" smtClean="0"/>
              <a:pPr rtl="0"/>
              <a:t>3</a:t>
            </a:fld>
            <a:endParaRPr lang="de-DE" noProof="0"/>
          </a:p>
        </p:txBody>
      </p:sp>
      <p:sp>
        <p:nvSpPr>
          <p:cNvPr id="15" name="Untertitel 14">
            <a:extLst>
              <a:ext uri="{FF2B5EF4-FFF2-40B4-BE49-F238E27FC236}">
                <a16:creationId xmlns:a16="http://schemas.microsoft.com/office/drawing/2014/main" id="{40349A82-8E0F-DBCD-BB8F-EB13D56EAA7B}"/>
              </a:ext>
            </a:extLst>
          </p:cNvPr>
          <p:cNvSpPr>
            <a:spLocks noGrp="1"/>
          </p:cNvSpPr>
          <p:nvPr>
            <p:ph type="subTitle" idx="1"/>
          </p:nvPr>
        </p:nvSpPr>
        <p:spPr>
          <a:xfrm>
            <a:off x="7819874" y="4744407"/>
            <a:ext cx="3638852" cy="999487"/>
          </a:xfrm>
        </p:spPr>
        <p:txBody>
          <a:bodyPr/>
          <a:lstStyle/>
          <a:p>
            <a:endParaRPr lang="de-DE"/>
          </a:p>
        </p:txBody>
      </p:sp>
      <p:pic>
        <p:nvPicPr>
          <p:cNvPr id="7" name="Bildplatzhalter 6">
            <a:extLst>
              <a:ext uri="{FF2B5EF4-FFF2-40B4-BE49-F238E27FC236}">
                <a16:creationId xmlns:a16="http://schemas.microsoft.com/office/drawing/2014/main" id="{C5E73355-5FE6-AE32-9E48-6362B3AB050D}"/>
              </a:ext>
            </a:extLst>
          </p:cNvPr>
          <p:cNvPicPr>
            <a:picLocks noGrp="1" noChangeAspect="1"/>
          </p:cNvPicPr>
          <p:nvPr>
            <p:ph type="pic" sz="quarter" idx="12"/>
          </p:nvPr>
        </p:nvPicPr>
        <p:blipFill rotWithShape="1">
          <a:blip r:embed="rId2"/>
          <a:srcRect l="4668" t="5261" r="-4668" b="4569"/>
          <a:stretch/>
        </p:blipFill>
        <p:spPr>
          <a:xfrm flipH="1">
            <a:off x="-112832" y="623738"/>
            <a:ext cx="6832795" cy="5536095"/>
          </a:xfrm>
        </p:spPr>
      </p:pic>
    </p:spTree>
    <p:extLst>
      <p:ext uri="{BB962C8B-B14F-4D97-AF65-F5344CB8AC3E}">
        <p14:creationId xmlns:p14="http://schemas.microsoft.com/office/powerpoint/2010/main" val="131506629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Inhaltsplatzhalter 2">
            <a:extLst>
              <a:ext uri="{FF2B5EF4-FFF2-40B4-BE49-F238E27FC236}">
                <a16:creationId xmlns:a16="http://schemas.microsoft.com/office/drawing/2014/main" id="{D0701547-78E1-B449-1054-0A8F422F5349}"/>
              </a:ext>
            </a:extLst>
          </p:cNvPr>
          <p:cNvSpPr>
            <a:spLocks noGrp="1"/>
          </p:cNvSpPr>
          <p:nvPr>
            <p:ph sz="half" idx="1"/>
          </p:nvPr>
        </p:nvSpPr>
        <p:spPr/>
        <p:txBody>
          <a:bodyPr/>
          <a:lstStyle/>
          <a:p>
            <a:pPr marL="0" indent="0">
              <a:buNone/>
            </a:pPr>
            <a:r>
              <a:rPr lang="de-DE" dirty="0"/>
              <a:t>(85) </a:t>
            </a:r>
            <a:r>
              <a:rPr lang="la-Latn" dirty="0"/>
              <a:t>Omnino qui rei publicae praefuturi sunt duo Platonis praecepta teneant: </a:t>
            </a:r>
          </a:p>
          <a:p>
            <a:pPr marL="0" indent="0">
              <a:buNone/>
            </a:pPr>
            <a:r>
              <a:rPr lang="la-Latn" dirty="0"/>
              <a:t>unum, ut utilitatem civium sic tueantur, ut quaecumque agunt, ad eam referant obliti commodorum suorum, </a:t>
            </a:r>
          </a:p>
          <a:p>
            <a:pPr marL="0" indent="0">
              <a:buNone/>
            </a:pPr>
            <a:r>
              <a:rPr lang="la-Latn" dirty="0"/>
              <a:t>alterum, ut totum corpus rei publicae curent, ne, dum partem aliquam tuentur, reliquas deserant. </a:t>
            </a:r>
            <a:endParaRPr lang="de-DE" dirty="0"/>
          </a:p>
          <a:p>
            <a:pPr marL="0" indent="0">
              <a:buNone/>
            </a:pPr>
            <a:r>
              <a:rPr lang="la-Latn" dirty="0"/>
              <a:t>Ut enim tutela, sic procuratio rei publicae </a:t>
            </a:r>
            <a:r>
              <a:rPr lang="de-DE" dirty="0"/>
              <a:t>    </a:t>
            </a:r>
            <a:r>
              <a:rPr lang="la-Latn" dirty="0"/>
              <a:t>ad eorum utilitatem, qui commissi sunt,</a:t>
            </a:r>
            <a:r>
              <a:rPr lang="de-DE" dirty="0"/>
              <a:t>     </a:t>
            </a:r>
            <a:r>
              <a:rPr lang="la-Latn" dirty="0"/>
              <a:t>non ad eorum, quibus commissa est, </a:t>
            </a:r>
            <a:r>
              <a:rPr lang="de-DE" dirty="0"/>
              <a:t>  </a:t>
            </a:r>
            <a:r>
              <a:rPr lang="la-Latn" dirty="0"/>
              <a:t>gerenda est. </a:t>
            </a:r>
            <a:endParaRPr lang="de-DE" dirty="0"/>
          </a:p>
          <a:p>
            <a:pPr marL="0" indent="0">
              <a:buNone/>
            </a:pPr>
            <a:endParaRPr lang="de-DE" dirty="0"/>
          </a:p>
        </p:txBody>
      </p:sp>
      <p:sp>
        <p:nvSpPr>
          <p:cNvPr id="4" name="Foliennummernplatzhalter 3">
            <a:extLst>
              <a:ext uri="{FF2B5EF4-FFF2-40B4-BE49-F238E27FC236}">
                <a16:creationId xmlns:a16="http://schemas.microsoft.com/office/drawing/2014/main" id="{43089657-F376-FD88-02AB-A9F7E73E1FD6}"/>
              </a:ext>
            </a:extLst>
          </p:cNvPr>
          <p:cNvSpPr>
            <a:spLocks noGrp="1"/>
          </p:cNvSpPr>
          <p:nvPr>
            <p:ph type="sldNum" sz="quarter" idx="11"/>
          </p:nvPr>
        </p:nvSpPr>
        <p:spPr/>
        <p:txBody>
          <a:bodyPr/>
          <a:lstStyle/>
          <a:p>
            <a:pPr rtl="0"/>
            <a:fld id="{19B51A1E-902D-48AF-9020-955120F399B6}" type="slidenum">
              <a:rPr lang="de-DE" noProof="0" smtClean="0"/>
              <a:pPr rtl="0"/>
              <a:t>4</a:t>
            </a:fld>
            <a:endParaRPr lang="de-DE" noProof="0"/>
          </a:p>
        </p:txBody>
      </p:sp>
      <p:sp>
        <p:nvSpPr>
          <p:cNvPr id="5" name="Titel 4">
            <a:extLst>
              <a:ext uri="{FF2B5EF4-FFF2-40B4-BE49-F238E27FC236}">
                <a16:creationId xmlns:a16="http://schemas.microsoft.com/office/drawing/2014/main" id="{65E50B47-8052-8923-6D95-476095B1A7E5}"/>
              </a:ext>
            </a:extLst>
          </p:cNvPr>
          <p:cNvSpPr>
            <a:spLocks noGrp="1"/>
          </p:cNvSpPr>
          <p:nvPr>
            <p:ph type="title"/>
          </p:nvPr>
        </p:nvSpPr>
        <p:spPr/>
        <p:txBody>
          <a:bodyPr/>
          <a:lstStyle/>
          <a:p>
            <a:r>
              <a:rPr lang="de-DE" dirty="0"/>
              <a:t>1. Aufgaben</a:t>
            </a:r>
          </a:p>
        </p:txBody>
      </p:sp>
      <p:sp>
        <p:nvSpPr>
          <p:cNvPr id="6" name="Inhaltsplatzhalter 5">
            <a:extLst>
              <a:ext uri="{FF2B5EF4-FFF2-40B4-BE49-F238E27FC236}">
                <a16:creationId xmlns:a16="http://schemas.microsoft.com/office/drawing/2014/main" id="{BC92B496-ADF0-3297-3001-6A8A28BD2812}"/>
              </a:ext>
            </a:extLst>
          </p:cNvPr>
          <p:cNvSpPr>
            <a:spLocks noGrp="1"/>
          </p:cNvSpPr>
          <p:nvPr>
            <p:ph sz="half" idx="2"/>
          </p:nvPr>
        </p:nvSpPr>
        <p:spPr>
          <a:xfrm>
            <a:off x="6172199" y="1361872"/>
            <a:ext cx="5599799" cy="4758129"/>
          </a:xfrm>
        </p:spPr>
        <p:txBody>
          <a:bodyPr/>
          <a:lstStyle/>
          <a:p>
            <a:pPr marL="352425" indent="-342900"/>
            <a:r>
              <a:rPr lang="de-DE" dirty="0"/>
              <a:t>zwei Vorschriften Platons</a:t>
            </a:r>
          </a:p>
          <a:p>
            <a:pPr marL="352425" indent="-342900"/>
            <a:endParaRPr lang="de-DE" sz="1600" dirty="0"/>
          </a:p>
          <a:p>
            <a:pPr marL="352425" indent="-342900"/>
            <a:r>
              <a:rPr lang="de-DE" dirty="0"/>
              <a:t>Gemeinwohl vor individuellem Nutzen</a:t>
            </a:r>
          </a:p>
          <a:p>
            <a:endParaRPr lang="de-DE" dirty="0"/>
          </a:p>
          <a:p>
            <a:endParaRPr lang="de-DE" sz="600" dirty="0"/>
          </a:p>
          <a:p>
            <a:r>
              <a:rPr lang="de-DE" dirty="0"/>
              <a:t>„dass sie für den ganzen Körper des Staates sorgen, damit sie nicht, während sie einen Teil schützen, die übrigen im Stich lassen“</a:t>
            </a:r>
          </a:p>
          <a:p>
            <a:endParaRPr lang="de-DE" dirty="0"/>
          </a:p>
          <a:p>
            <a:endParaRPr lang="de-DE" dirty="0"/>
          </a:p>
        </p:txBody>
      </p:sp>
    </p:spTree>
    <p:extLst>
      <p:ext uri="{BB962C8B-B14F-4D97-AF65-F5344CB8AC3E}">
        <p14:creationId xmlns:p14="http://schemas.microsoft.com/office/powerpoint/2010/main" val="179233101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1">
            <a:extLst>
              <a:ext uri="{FF2B5EF4-FFF2-40B4-BE49-F238E27FC236}">
                <a16:creationId xmlns:a16="http://schemas.microsoft.com/office/drawing/2014/main" id="{CC176AD3-A006-2DB4-9270-3DE34BAA0BD0}"/>
              </a:ext>
            </a:extLst>
          </p:cNvPr>
          <p:cNvSpPr>
            <a:spLocks noGrp="1"/>
          </p:cNvSpPr>
          <p:nvPr>
            <p:ph sz="half" idx="1"/>
          </p:nvPr>
        </p:nvSpPr>
        <p:spPr/>
        <p:txBody>
          <a:bodyPr/>
          <a:lstStyle/>
          <a:p>
            <a:pPr marL="0" indent="0">
              <a:buNone/>
            </a:pPr>
            <a:r>
              <a:rPr lang="la-Latn" dirty="0"/>
              <a:t>Qui autem parti civium consulunt, partem neglegunt, rem perniciosissimam in civitatem inducunt, seditionem atque discordiam; </a:t>
            </a:r>
            <a:endParaRPr lang="de-DE" dirty="0"/>
          </a:p>
          <a:p>
            <a:pPr marL="0" indent="0">
              <a:buNone/>
            </a:pPr>
            <a:r>
              <a:rPr lang="la-Latn" dirty="0"/>
              <a:t>ex quo evenit, ut alii populares, alii studiosi optimi cuiusque videantur, pauci universorum. </a:t>
            </a:r>
            <a:endParaRPr lang="de-DE" dirty="0"/>
          </a:p>
          <a:p>
            <a:pPr marL="0" indent="0">
              <a:buNone/>
            </a:pPr>
            <a:endParaRPr lang="de-DE" dirty="0"/>
          </a:p>
          <a:p>
            <a:pPr marL="0" indent="0">
              <a:buNone/>
            </a:pPr>
            <a:r>
              <a:rPr lang="de-DE" dirty="0"/>
              <a:t>(86) </a:t>
            </a:r>
            <a:r>
              <a:rPr lang="la-Latn" dirty="0"/>
              <a:t>Hinc apud Athenienses magnae discordiae, in nostra re publica non solum seditiones, sed etiam pestifera bella civilia;</a:t>
            </a:r>
          </a:p>
        </p:txBody>
      </p:sp>
      <p:sp>
        <p:nvSpPr>
          <p:cNvPr id="3" name="Foliennummernplatzhalter 2">
            <a:extLst>
              <a:ext uri="{FF2B5EF4-FFF2-40B4-BE49-F238E27FC236}">
                <a16:creationId xmlns:a16="http://schemas.microsoft.com/office/drawing/2014/main" id="{D917D02B-5987-8193-FFC8-9C80EFA8030E}"/>
              </a:ext>
            </a:extLst>
          </p:cNvPr>
          <p:cNvSpPr>
            <a:spLocks noGrp="1"/>
          </p:cNvSpPr>
          <p:nvPr>
            <p:ph type="sldNum" sz="quarter" idx="11"/>
          </p:nvPr>
        </p:nvSpPr>
        <p:spPr/>
        <p:txBody>
          <a:bodyPr/>
          <a:lstStyle/>
          <a:p>
            <a:pPr rtl="0"/>
            <a:fld id="{19B51A1E-902D-48AF-9020-955120F399B6}" type="slidenum">
              <a:rPr lang="de-DE" noProof="0" smtClean="0"/>
              <a:pPr rtl="0"/>
              <a:t>5</a:t>
            </a:fld>
            <a:endParaRPr lang="de-DE" noProof="0"/>
          </a:p>
        </p:txBody>
      </p:sp>
      <p:sp>
        <p:nvSpPr>
          <p:cNvPr id="4" name="Titel 3">
            <a:extLst>
              <a:ext uri="{FF2B5EF4-FFF2-40B4-BE49-F238E27FC236}">
                <a16:creationId xmlns:a16="http://schemas.microsoft.com/office/drawing/2014/main" id="{24927163-E4D0-30B0-F705-888324A4093F}"/>
              </a:ext>
            </a:extLst>
          </p:cNvPr>
          <p:cNvSpPr>
            <a:spLocks noGrp="1"/>
          </p:cNvSpPr>
          <p:nvPr>
            <p:ph type="title"/>
          </p:nvPr>
        </p:nvSpPr>
        <p:spPr/>
        <p:txBody>
          <a:bodyPr/>
          <a:lstStyle/>
          <a:p>
            <a:r>
              <a:rPr lang="de-DE" dirty="0"/>
              <a:t>2. Gefahren</a:t>
            </a:r>
          </a:p>
        </p:txBody>
      </p:sp>
      <p:sp>
        <p:nvSpPr>
          <p:cNvPr id="7" name="Inhaltsplatzhalter 6">
            <a:extLst>
              <a:ext uri="{FF2B5EF4-FFF2-40B4-BE49-F238E27FC236}">
                <a16:creationId xmlns:a16="http://schemas.microsoft.com/office/drawing/2014/main" id="{3CE2E723-ECF3-C07A-E45A-B7AADAC4E725}"/>
              </a:ext>
            </a:extLst>
          </p:cNvPr>
          <p:cNvSpPr>
            <a:spLocks noGrp="1"/>
          </p:cNvSpPr>
          <p:nvPr>
            <p:ph sz="half" idx="2"/>
          </p:nvPr>
        </p:nvSpPr>
        <p:spPr/>
        <p:txBody>
          <a:bodyPr/>
          <a:lstStyle/>
          <a:p>
            <a:pPr lvl="0"/>
            <a:r>
              <a:rPr lang="de-DE" dirty="0"/>
              <a:t>Spaltung von Gesellschaft und Politik</a:t>
            </a:r>
          </a:p>
          <a:p>
            <a:pPr marL="0" lvl="0" indent="0">
              <a:buNone/>
            </a:pPr>
            <a:endParaRPr lang="de-DE" dirty="0"/>
          </a:p>
          <a:p>
            <a:pPr marL="0" lvl="0" indent="0">
              <a:buNone/>
            </a:pPr>
            <a:endParaRPr lang="de-DE" sz="500" dirty="0"/>
          </a:p>
          <a:p>
            <a:pPr lvl="0"/>
            <a:r>
              <a:rPr lang="de-DE" dirty="0"/>
              <a:t>„daher kommt es, dass die einen als Popularen, die anderen als Anhänger der Aristokraten erscheinen, nur wenige als Anhänger der Gesamtheit“</a:t>
            </a:r>
          </a:p>
          <a:p>
            <a:pPr lvl="0"/>
            <a:endParaRPr lang="de-DE" sz="100" dirty="0"/>
          </a:p>
          <a:p>
            <a:pPr lvl="0"/>
            <a:endParaRPr lang="de-DE" dirty="0"/>
          </a:p>
        </p:txBody>
      </p:sp>
    </p:spTree>
    <p:extLst>
      <p:ext uri="{BB962C8B-B14F-4D97-AF65-F5344CB8AC3E}">
        <p14:creationId xmlns:p14="http://schemas.microsoft.com/office/powerpoint/2010/main" val="195422843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Inhaltsplatzhalter 2">
            <a:extLst>
              <a:ext uri="{FF2B5EF4-FFF2-40B4-BE49-F238E27FC236}">
                <a16:creationId xmlns:a16="http://schemas.microsoft.com/office/drawing/2014/main" id="{EDB59FA6-83A1-4158-6B7C-6D43F6EBF058}"/>
              </a:ext>
            </a:extLst>
          </p:cNvPr>
          <p:cNvSpPr>
            <a:spLocks noGrp="1"/>
          </p:cNvSpPr>
          <p:nvPr>
            <p:ph sz="half" idx="1"/>
          </p:nvPr>
        </p:nvSpPr>
        <p:spPr/>
        <p:txBody>
          <a:bodyPr/>
          <a:lstStyle/>
          <a:p>
            <a:pPr marL="0" indent="0">
              <a:buNone/>
            </a:pPr>
            <a:r>
              <a:rPr lang="la-Latn" dirty="0"/>
              <a:t>quae gravis et fortis civis et in re publica dignus principatu fugiet atque oderit tradetque se totum rei publicae neque opes aut potentiam consectabitur totamque eam sic tuebitur, ut omnibus consulat. </a:t>
            </a:r>
            <a:endParaRPr lang="de-DE" dirty="0"/>
          </a:p>
          <a:p>
            <a:pPr marL="0" indent="0">
              <a:buNone/>
            </a:pPr>
            <a:r>
              <a:rPr lang="la-Latn" dirty="0"/>
              <a:t>Nec vero criminibus falsis in odium aut invidiam quemquam vocabit omninoque ita iustitiae honestatique adhaerescet, ut, dum ea conservet, quamvis graviter offendat mortemque oppetat potius, quam deserat illa, quae dixi. </a:t>
            </a:r>
          </a:p>
          <a:p>
            <a:endParaRPr lang="de-DE" dirty="0"/>
          </a:p>
        </p:txBody>
      </p:sp>
      <p:sp>
        <p:nvSpPr>
          <p:cNvPr id="4" name="Foliennummernplatzhalter 3">
            <a:extLst>
              <a:ext uri="{FF2B5EF4-FFF2-40B4-BE49-F238E27FC236}">
                <a16:creationId xmlns:a16="http://schemas.microsoft.com/office/drawing/2014/main" id="{812AFE13-8163-DF6F-E4C3-40A2621588D9}"/>
              </a:ext>
            </a:extLst>
          </p:cNvPr>
          <p:cNvSpPr>
            <a:spLocks noGrp="1"/>
          </p:cNvSpPr>
          <p:nvPr>
            <p:ph type="sldNum" sz="quarter" idx="11"/>
          </p:nvPr>
        </p:nvSpPr>
        <p:spPr/>
        <p:txBody>
          <a:bodyPr/>
          <a:lstStyle/>
          <a:p>
            <a:pPr rtl="0"/>
            <a:fld id="{19B51A1E-902D-48AF-9020-955120F399B6}" type="slidenum">
              <a:rPr lang="de-DE" noProof="0" smtClean="0"/>
              <a:pPr rtl="0"/>
              <a:t>6</a:t>
            </a:fld>
            <a:endParaRPr lang="de-DE" noProof="0"/>
          </a:p>
        </p:txBody>
      </p:sp>
      <p:sp>
        <p:nvSpPr>
          <p:cNvPr id="5" name="Titel 4">
            <a:extLst>
              <a:ext uri="{FF2B5EF4-FFF2-40B4-BE49-F238E27FC236}">
                <a16:creationId xmlns:a16="http://schemas.microsoft.com/office/drawing/2014/main" id="{8D691204-FE92-981B-4123-A34C0F65C8AB}"/>
              </a:ext>
            </a:extLst>
          </p:cNvPr>
          <p:cNvSpPr>
            <a:spLocks noGrp="1"/>
          </p:cNvSpPr>
          <p:nvPr>
            <p:ph type="title"/>
          </p:nvPr>
        </p:nvSpPr>
        <p:spPr/>
        <p:txBody>
          <a:bodyPr/>
          <a:lstStyle/>
          <a:p>
            <a:r>
              <a:rPr lang="de-DE" dirty="0"/>
              <a:t>3. Charakter</a:t>
            </a:r>
          </a:p>
        </p:txBody>
      </p:sp>
      <p:sp>
        <p:nvSpPr>
          <p:cNvPr id="6" name="Inhaltsplatzhalter 5">
            <a:extLst>
              <a:ext uri="{FF2B5EF4-FFF2-40B4-BE49-F238E27FC236}">
                <a16:creationId xmlns:a16="http://schemas.microsoft.com/office/drawing/2014/main" id="{6BE19B43-1E32-9DE9-ED2C-5D4FD27C95F6}"/>
              </a:ext>
            </a:extLst>
          </p:cNvPr>
          <p:cNvSpPr>
            <a:spLocks noGrp="1"/>
          </p:cNvSpPr>
          <p:nvPr>
            <p:ph sz="half" idx="2"/>
          </p:nvPr>
        </p:nvSpPr>
        <p:spPr/>
        <p:txBody>
          <a:bodyPr/>
          <a:lstStyle/>
          <a:p>
            <a:pPr marL="352425" indent="-342900"/>
            <a:r>
              <a:rPr lang="de-DE" dirty="0"/>
              <a:t>Bildung, Charakterstärke</a:t>
            </a:r>
          </a:p>
          <a:p>
            <a:pPr marL="609600" lvl="1" indent="-342900"/>
            <a:r>
              <a:rPr lang="de-DE" dirty="0"/>
              <a:t>„ein erhabener, tapferer und eines Führungsamtes im Staat würdiger Mann“</a:t>
            </a:r>
          </a:p>
          <a:p>
            <a:pPr marL="352425" indent="-342900"/>
            <a:r>
              <a:rPr lang="de-DE" dirty="0"/>
              <a:t>kein Machtstreben</a:t>
            </a:r>
          </a:p>
          <a:p>
            <a:endParaRPr lang="de-DE" sz="1200" dirty="0"/>
          </a:p>
          <a:p>
            <a:r>
              <a:rPr lang="de-DE" dirty="0"/>
              <a:t>tugendhaft, ehrlich</a:t>
            </a:r>
          </a:p>
          <a:p>
            <a:pPr lvl="1"/>
            <a:r>
              <a:rPr lang="de-DE" dirty="0"/>
              <a:t>„Er wird freilich auch nicht mit falschen Vorwürfen Hass oder Missgunst gegen jemanden erregen und überhaupt so sehr an Gerechtigkeit und Ehrenhaftigkeit hängen…“ </a:t>
            </a:r>
          </a:p>
          <a:p>
            <a:pPr marL="0" indent="0">
              <a:buNone/>
            </a:pPr>
            <a:r>
              <a:rPr lang="de-DE" dirty="0"/>
              <a:t> </a:t>
            </a:r>
          </a:p>
          <a:p>
            <a:pPr lvl="1"/>
            <a:endParaRPr lang="de-DE" dirty="0"/>
          </a:p>
          <a:p>
            <a:endParaRPr lang="de-DE" dirty="0"/>
          </a:p>
          <a:p>
            <a:endParaRPr lang="de-DE" dirty="0"/>
          </a:p>
        </p:txBody>
      </p:sp>
    </p:spTree>
    <p:extLst>
      <p:ext uri="{BB962C8B-B14F-4D97-AF65-F5344CB8AC3E}">
        <p14:creationId xmlns:p14="http://schemas.microsoft.com/office/powerpoint/2010/main" val="82711986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Inhaltsplatzhalter 2">
            <a:extLst>
              <a:ext uri="{FF2B5EF4-FFF2-40B4-BE49-F238E27FC236}">
                <a16:creationId xmlns:a16="http://schemas.microsoft.com/office/drawing/2014/main" id="{58205039-0452-1F0F-770E-BB4CB3977E0E}"/>
              </a:ext>
            </a:extLst>
          </p:cNvPr>
          <p:cNvSpPr>
            <a:spLocks noGrp="1"/>
          </p:cNvSpPr>
          <p:nvPr>
            <p:ph sz="half" idx="1"/>
          </p:nvPr>
        </p:nvSpPr>
        <p:spPr/>
        <p:txBody>
          <a:bodyPr/>
          <a:lstStyle/>
          <a:p>
            <a:pPr marL="0" indent="0">
              <a:buNone/>
            </a:pPr>
            <a:r>
              <a:rPr lang="de-DE" dirty="0"/>
              <a:t>(87) </a:t>
            </a:r>
            <a:r>
              <a:rPr lang="la-Latn" dirty="0"/>
              <a:t>Miserrima omnino est ambitio honorumque contentio, de qua praeclare apud eundem est Platonem </a:t>
            </a:r>
            <a:r>
              <a:rPr lang="de-DE" dirty="0"/>
              <a:t>„</a:t>
            </a:r>
            <a:r>
              <a:rPr lang="la-Latn" dirty="0"/>
              <a:t>similiter facere eos, qui inter se contenderent, uter potius rem publicam administraret, ut si nautae certarent, quis eorum potissimum gubernaret</a:t>
            </a:r>
            <a:r>
              <a:rPr lang="de-DE" dirty="0"/>
              <a:t>“</a:t>
            </a:r>
            <a:r>
              <a:rPr lang="la-Latn" dirty="0"/>
              <a:t>.</a:t>
            </a:r>
            <a:r>
              <a:rPr lang="de-DE" dirty="0"/>
              <a:t> </a:t>
            </a:r>
          </a:p>
          <a:p>
            <a:pPr marL="0" indent="0">
              <a:buNone/>
            </a:pPr>
            <a:r>
              <a:rPr lang="la-Latn" dirty="0"/>
              <a:t>Idemque</a:t>
            </a:r>
            <a:r>
              <a:rPr lang="de-DE" dirty="0"/>
              <a:t> </a:t>
            </a:r>
            <a:r>
              <a:rPr lang="la-Latn" dirty="0"/>
              <a:t>praecipit,</a:t>
            </a:r>
            <a:r>
              <a:rPr lang="de-DE" dirty="0"/>
              <a:t> „</a:t>
            </a:r>
            <a:r>
              <a:rPr lang="la-Latn" dirty="0"/>
              <a:t>ut eos adversarios existimemus, qui arma contra ferant, non eos, qui suo iudicio tueri rem publicam velint</a:t>
            </a:r>
            <a:r>
              <a:rPr lang="de-DE" dirty="0"/>
              <a:t>“</a:t>
            </a:r>
            <a:r>
              <a:rPr lang="la-Latn" dirty="0"/>
              <a:t>, qualis fuit inter P. Africanum et Q. Metellum sine acerbitate dissensio.</a:t>
            </a:r>
          </a:p>
        </p:txBody>
      </p:sp>
      <p:sp>
        <p:nvSpPr>
          <p:cNvPr id="4" name="Foliennummernplatzhalter 3">
            <a:extLst>
              <a:ext uri="{FF2B5EF4-FFF2-40B4-BE49-F238E27FC236}">
                <a16:creationId xmlns:a16="http://schemas.microsoft.com/office/drawing/2014/main" id="{8AD76628-7CF5-415C-4F7B-2B3FD26C0F36}"/>
              </a:ext>
            </a:extLst>
          </p:cNvPr>
          <p:cNvSpPr>
            <a:spLocks noGrp="1"/>
          </p:cNvSpPr>
          <p:nvPr>
            <p:ph type="sldNum" sz="quarter" idx="11"/>
          </p:nvPr>
        </p:nvSpPr>
        <p:spPr/>
        <p:txBody>
          <a:bodyPr/>
          <a:lstStyle/>
          <a:p>
            <a:pPr rtl="0"/>
            <a:fld id="{19B51A1E-902D-48AF-9020-955120F399B6}" type="slidenum">
              <a:rPr lang="de-DE" noProof="0" smtClean="0"/>
              <a:pPr rtl="0"/>
              <a:t>7</a:t>
            </a:fld>
            <a:endParaRPr lang="de-DE" noProof="0"/>
          </a:p>
        </p:txBody>
      </p:sp>
      <p:sp>
        <p:nvSpPr>
          <p:cNvPr id="9" name="Titel 8">
            <a:extLst>
              <a:ext uri="{FF2B5EF4-FFF2-40B4-BE49-F238E27FC236}">
                <a16:creationId xmlns:a16="http://schemas.microsoft.com/office/drawing/2014/main" id="{7C959F87-8A70-812C-BD5B-3A73093BCA33}"/>
              </a:ext>
            </a:extLst>
          </p:cNvPr>
          <p:cNvSpPr>
            <a:spLocks noGrp="1"/>
          </p:cNvSpPr>
          <p:nvPr>
            <p:ph type="title"/>
          </p:nvPr>
        </p:nvSpPr>
        <p:spPr/>
        <p:txBody>
          <a:bodyPr/>
          <a:lstStyle/>
          <a:p>
            <a:r>
              <a:rPr lang="de-DE" dirty="0"/>
              <a:t>4. Wettbewerb</a:t>
            </a:r>
          </a:p>
        </p:txBody>
      </p:sp>
      <p:sp>
        <p:nvSpPr>
          <p:cNvPr id="10" name="Inhaltsplatzhalter 9">
            <a:extLst>
              <a:ext uri="{FF2B5EF4-FFF2-40B4-BE49-F238E27FC236}">
                <a16:creationId xmlns:a16="http://schemas.microsoft.com/office/drawing/2014/main" id="{013D1BD5-206B-F3E8-A7B7-23D46624E63E}"/>
              </a:ext>
            </a:extLst>
          </p:cNvPr>
          <p:cNvSpPr>
            <a:spLocks noGrp="1"/>
          </p:cNvSpPr>
          <p:nvPr>
            <p:ph sz="half" idx="2"/>
          </p:nvPr>
        </p:nvSpPr>
        <p:spPr/>
        <p:txBody>
          <a:bodyPr/>
          <a:lstStyle/>
          <a:p>
            <a:r>
              <a:rPr lang="de-DE" dirty="0"/>
              <a:t>Ehrgeiz und Wettstreit sind schädlich</a:t>
            </a:r>
          </a:p>
          <a:p>
            <a:pPr lvl="1"/>
            <a:r>
              <a:rPr lang="de-DE" dirty="0"/>
              <a:t>„diejenigen, die untereinander darum kämpfen, wer von beiden eher den Staat führen soll, handeln ähnlich, wie wenn Seeleute streiten, wer von ihnen am ehesten das Steuer führen soll“</a:t>
            </a:r>
          </a:p>
          <a:p>
            <a:endParaRPr lang="de-DE" sz="2800" dirty="0"/>
          </a:p>
          <a:p>
            <a:r>
              <a:rPr lang="de-DE" dirty="0"/>
              <a:t>friedliche Debatten um das Wohl des Staates</a:t>
            </a:r>
          </a:p>
          <a:p>
            <a:pPr lvl="1"/>
            <a:r>
              <a:rPr lang="de-DE" dirty="0"/>
              <a:t>Toleranz</a:t>
            </a:r>
          </a:p>
          <a:p>
            <a:pPr lvl="1"/>
            <a:r>
              <a:rPr lang="de-DE" dirty="0"/>
              <a:t>Krieg nur gegen äußere Feinde</a:t>
            </a:r>
          </a:p>
        </p:txBody>
      </p:sp>
    </p:spTree>
    <p:extLst>
      <p:ext uri="{BB962C8B-B14F-4D97-AF65-F5344CB8AC3E}">
        <p14:creationId xmlns:p14="http://schemas.microsoft.com/office/powerpoint/2010/main" val="161816093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el 5">
            <a:extLst>
              <a:ext uri="{FF2B5EF4-FFF2-40B4-BE49-F238E27FC236}">
                <a16:creationId xmlns:a16="http://schemas.microsoft.com/office/drawing/2014/main" id="{5A2CC97D-F084-B876-E4BA-658F95377856}"/>
              </a:ext>
            </a:extLst>
          </p:cNvPr>
          <p:cNvSpPr>
            <a:spLocks noGrp="1"/>
          </p:cNvSpPr>
          <p:nvPr>
            <p:ph type="title"/>
          </p:nvPr>
        </p:nvSpPr>
        <p:spPr/>
        <p:txBody>
          <a:bodyPr/>
          <a:lstStyle/>
          <a:p>
            <a:r>
              <a:rPr lang="de-DE" b="1" dirty="0"/>
              <a:t>Interpretation </a:t>
            </a:r>
          </a:p>
        </p:txBody>
      </p:sp>
      <p:sp>
        <p:nvSpPr>
          <p:cNvPr id="3" name="Foliennummernplatzhalter 2">
            <a:extLst>
              <a:ext uri="{FF2B5EF4-FFF2-40B4-BE49-F238E27FC236}">
                <a16:creationId xmlns:a16="http://schemas.microsoft.com/office/drawing/2014/main" id="{840D30FB-95A0-B665-5ACA-BDA2AE35F72F}"/>
              </a:ext>
            </a:extLst>
          </p:cNvPr>
          <p:cNvSpPr>
            <a:spLocks noGrp="1"/>
          </p:cNvSpPr>
          <p:nvPr>
            <p:ph type="sldNum" sz="quarter" idx="11"/>
          </p:nvPr>
        </p:nvSpPr>
        <p:spPr/>
        <p:txBody>
          <a:bodyPr/>
          <a:lstStyle/>
          <a:p>
            <a:pPr rtl="0"/>
            <a:fld id="{19B51A1E-902D-48AF-9020-955120F399B6}" type="slidenum">
              <a:rPr lang="de-DE" noProof="0" smtClean="0"/>
              <a:pPr rtl="0"/>
              <a:t>8</a:t>
            </a:fld>
            <a:endParaRPr lang="de-DE" noProof="0"/>
          </a:p>
        </p:txBody>
      </p:sp>
      <p:sp>
        <p:nvSpPr>
          <p:cNvPr id="7" name="Untertitel 6">
            <a:extLst>
              <a:ext uri="{FF2B5EF4-FFF2-40B4-BE49-F238E27FC236}">
                <a16:creationId xmlns:a16="http://schemas.microsoft.com/office/drawing/2014/main" id="{21794526-AB86-659A-E40C-623FC88E3EFF}"/>
              </a:ext>
            </a:extLst>
          </p:cNvPr>
          <p:cNvSpPr>
            <a:spLocks noGrp="1"/>
          </p:cNvSpPr>
          <p:nvPr>
            <p:ph type="subTitle" idx="1"/>
          </p:nvPr>
        </p:nvSpPr>
        <p:spPr/>
        <p:txBody>
          <a:bodyPr/>
          <a:lstStyle/>
          <a:p>
            <a:endParaRPr lang="de-DE" dirty="0"/>
          </a:p>
        </p:txBody>
      </p:sp>
      <p:pic>
        <p:nvPicPr>
          <p:cNvPr id="10" name="Bildplatzhalter 9">
            <a:extLst>
              <a:ext uri="{FF2B5EF4-FFF2-40B4-BE49-F238E27FC236}">
                <a16:creationId xmlns:a16="http://schemas.microsoft.com/office/drawing/2014/main" id="{2E6E7C39-9A1F-BB4A-3E58-76D3753E1975}"/>
              </a:ext>
            </a:extLst>
          </p:cNvPr>
          <p:cNvPicPr>
            <a:picLocks noGrp="1" noChangeAspect="1"/>
          </p:cNvPicPr>
          <p:nvPr>
            <p:ph type="pic" sz="quarter" idx="12"/>
          </p:nvPr>
        </p:nvPicPr>
        <p:blipFill rotWithShape="1">
          <a:blip r:embed="rId2">
            <a:extLst>
              <a:ext uri="{837473B0-CC2E-450A-ABE3-18F120FF3D39}">
                <a1611:picAttrSrcUrl xmlns:a1611="http://schemas.microsoft.com/office/drawing/2016/11/main" r:id="rId3"/>
              </a:ext>
            </a:extLst>
          </a:blip>
          <a:srcRect l="-483" t="10173" r="6316" b="20740"/>
          <a:stretch/>
        </p:blipFill>
        <p:spPr>
          <a:xfrm>
            <a:off x="1127051" y="659220"/>
            <a:ext cx="5584948" cy="5307570"/>
          </a:xfrm>
        </p:spPr>
      </p:pic>
    </p:spTree>
    <p:extLst>
      <p:ext uri="{BB962C8B-B14F-4D97-AF65-F5344CB8AC3E}">
        <p14:creationId xmlns:p14="http://schemas.microsoft.com/office/powerpoint/2010/main" val="199686630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Inhaltsplatzhalter 2">
            <a:extLst>
              <a:ext uri="{FF2B5EF4-FFF2-40B4-BE49-F238E27FC236}">
                <a16:creationId xmlns:a16="http://schemas.microsoft.com/office/drawing/2014/main" id="{D0701547-78E1-B449-1054-0A8F422F5349}"/>
              </a:ext>
            </a:extLst>
          </p:cNvPr>
          <p:cNvSpPr>
            <a:spLocks noGrp="1"/>
          </p:cNvSpPr>
          <p:nvPr>
            <p:ph sz="half" idx="1"/>
          </p:nvPr>
        </p:nvSpPr>
        <p:spPr/>
        <p:txBody>
          <a:bodyPr/>
          <a:lstStyle/>
          <a:p>
            <a:pPr marL="0" indent="0">
              <a:buNone/>
            </a:pPr>
            <a:r>
              <a:rPr lang="de-DE" dirty="0"/>
              <a:t>(85) </a:t>
            </a:r>
            <a:r>
              <a:rPr lang="la-Latn" dirty="0"/>
              <a:t>Omnino qui rei publicae praefuturi sunt duo Platonis praecepta teneant: </a:t>
            </a:r>
          </a:p>
          <a:p>
            <a:pPr marL="0" indent="0">
              <a:buNone/>
            </a:pPr>
            <a:r>
              <a:rPr lang="la-Latn" u="sng" dirty="0">
                <a:solidFill>
                  <a:schemeClr val="accent1"/>
                </a:solidFill>
              </a:rPr>
              <a:t>unum, ut </a:t>
            </a:r>
            <a:r>
              <a:rPr lang="la-Latn" u="sng" dirty="0"/>
              <a:t>utilitatem</a:t>
            </a:r>
            <a:r>
              <a:rPr lang="la-Latn" dirty="0"/>
              <a:t> civium sic tueantur,</a:t>
            </a:r>
            <a:r>
              <a:rPr lang="la-Latn" dirty="0">
                <a:solidFill>
                  <a:schemeClr val="accent1"/>
                </a:solidFill>
              </a:rPr>
              <a:t> ut</a:t>
            </a:r>
            <a:r>
              <a:rPr lang="de-DE" dirty="0"/>
              <a:t>,</a:t>
            </a:r>
            <a:r>
              <a:rPr lang="la-Latn" dirty="0">
                <a:solidFill>
                  <a:schemeClr val="accent1"/>
                </a:solidFill>
              </a:rPr>
              <a:t> </a:t>
            </a:r>
            <a:r>
              <a:rPr lang="la-Latn" dirty="0"/>
              <a:t>quaecumque agunt, ad eam referant obliti commodorum suorum, </a:t>
            </a:r>
          </a:p>
          <a:p>
            <a:pPr marL="0" indent="0">
              <a:buNone/>
            </a:pPr>
            <a:r>
              <a:rPr lang="la-Latn" dirty="0">
                <a:solidFill>
                  <a:schemeClr val="accent1"/>
                </a:solidFill>
              </a:rPr>
              <a:t>alterum, ut </a:t>
            </a:r>
            <a:r>
              <a:rPr lang="la-Latn" dirty="0">
                <a:solidFill>
                  <a:schemeClr val="accent2"/>
                </a:solidFill>
              </a:rPr>
              <a:t>totum corpus </a:t>
            </a:r>
            <a:r>
              <a:rPr lang="la-Latn" dirty="0"/>
              <a:t>rei publicae </a:t>
            </a:r>
            <a:r>
              <a:rPr lang="la-Latn" dirty="0">
                <a:solidFill>
                  <a:schemeClr val="accent6">
                    <a:lumMod val="60000"/>
                    <a:lumOff val="40000"/>
                  </a:schemeClr>
                </a:solidFill>
              </a:rPr>
              <a:t>curent</a:t>
            </a:r>
            <a:r>
              <a:rPr lang="la-Latn" dirty="0"/>
              <a:t>, </a:t>
            </a:r>
            <a:r>
              <a:rPr lang="la-Latn" dirty="0">
                <a:solidFill>
                  <a:schemeClr val="accent1"/>
                </a:solidFill>
              </a:rPr>
              <a:t>ne, </a:t>
            </a:r>
            <a:r>
              <a:rPr lang="la-Latn" dirty="0"/>
              <a:t>dum </a:t>
            </a:r>
            <a:r>
              <a:rPr lang="la-Latn" dirty="0">
                <a:solidFill>
                  <a:schemeClr val="accent2">
                    <a:lumMod val="60000"/>
                    <a:lumOff val="40000"/>
                  </a:schemeClr>
                </a:solidFill>
              </a:rPr>
              <a:t>partem aliquam </a:t>
            </a:r>
            <a:r>
              <a:rPr lang="la-Latn" dirty="0"/>
              <a:t>tuentur, </a:t>
            </a:r>
            <a:r>
              <a:rPr lang="la-Latn" dirty="0">
                <a:solidFill>
                  <a:schemeClr val="accent2">
                    <a:lumMod val="60000"/>
                    <a:lumOff val="40000"/>
                  </a:schemeClr>
                </a:solidFill>
              </a:rPr>
              <a:t>reliquas</a:t>
            </a:r>
            <a:r>
              <a:rPr lang="la-Latn" dirty="0"/>
              <a:t> deserant. </a:t>
            </a:r>
            <a:endParaRPr lang="de-DE" dirty="0"/>
          </a:p>
          <a:p>
            <a:pPr marL="0" indent="0">
              <a:buNone/>
            </a:pPr>
            <a:r>
              <a:rPr lang="la-Latn" dirty="0"/>
              <a:t>Ut enim </a:t>
            </a:r>
            <a:r>
              <a:rPr lang="la-Latn" dirty="0">
                <a:solidFill>
                  <a:schemeClr val="accent6"/>
                </a:solidFill>
              </a:rPr>
              <a:t>tutela</a:t>
            </a:r>
            <a:r>
              <a:rPr lang="la-Latn" dirty="0"/>
              <a:t>, sic pro</a:t>
            </a:r>
            <a:r>
              <a:rPr lang="la-Latn" dirty="0">
                <a:solidFill>
                  <a:schemeClr val="accent6">
                    <a:lumMod val="60000"/>
                    <a:lumOff val="40000"/>
                  </a:schemeClr>
                </a:solidFill>
              </a:rPr>
              <a:t>cura</a:t>
            </a:r>
            <a:r>
              <a:rPr lang="la-Latn" dirty="0"/>
              <a:t>tio rei publicae </a:t>
            </a:r>
            <a:r>
              <a:rPr lang="de-DE" dirty="0"/>
              <a:t>    </a:t>
            </a:r>
            <a:r>
              <a:rPr lang="la-Latn" dirty="0"/>
              <a:t>ad eorum utilitatem, qui commissi sunt,</a:t>
            </a:r>
            <a:r>
              <a:rPr lang="de-DE" dirty="0"/>
              <a:t>     </a:t>
            </a:r>
            <a:r>
              <a:rPr lang="la-Latn" dirty="0"/>
              <a:t>non ad eorum, quibus commissa est, </a:t>
            </a:r>
            <a:r>
              <a:rPr lang="de-DE" dirty="0"/>
              <a:t>  </a:t>
            </a:r>
            <a:r>
              <a:rPr lang="la-Latn" dirty="0"/>
              <a:t>gerenda est. </a:t>
            </a:r>
            <a:endParaRPr lang="de-DE" dirty="0"/>
          </a:p>
          <a:p>
            <a:pPr marL="0" indent="0">
              <a:buNone/>
            </a:pPr>
            <a:endParaRPr lang="de-DE" dirty="0"/>
          </a:p>
        </p:txBody>
      </p:sp>
      <p:sp>
        <p:nvSpPr>
          <p:cNvPr id="4" name="Foliennummernplatzhalter 3">
            <a:extLst>
              <a:ext uri="{FF2B5EF4-FFF2-40B4-BE49-F238E27FC236}">
                <a16:creationId xmlns:a16="http://schemas.microsoft.com/office/drawing/2014/main" id="{43089657-F376-FD88-02AB-A9F7E73E1FD6}"/>
              </a:ext>
            </a:extLst>
          </p:cNvPr>
          <p:cNvSpPr>
            <a:spLocks noGrp="1"/>
          </p:cNvSpPr>
          <p:nvPr>
            <p:ph type="sldNum" sz="quarter" idx="11"/>
          </p:nvPr>
        </p:nvSpPr>
        <p:spPr/>
        <p:txBody>
          <a:bodyPr/>
          <a:lstStyle/>
          <a:p>
            <a:pPr rtl="0"/>
            <a:fld id="{19B51A1E-902D-48AF-9020-955120F399B6}" type="slidenum">
              <a:rPr lang="de-DE" noProof="0" smtClean="0"/>
              <a:pPr rtl="0"/>
              <a:t>9</a:t>
            </a:fld>
            <a:endParaRPr lang="de-DE" noProof="0"/>
          </a:p>
        </p:txBody>
      </p:sp>
      <p:sp>
        <p:nvSpPr>
          <p:cNvPr id="5" name="Titel 4">
            <a:extLst>
              <a:ext uri="{FF2B5EF4-FFF2-40B4-BE49-F238E27FC236}">
                <a16:creationId xmlns:a16="http://schemas.microsoft.com/office/drawing/2014/main" id="{65E50B47-8052-8923-6D95-476095B1A7E5}"/>
              </a:ext>
            </a:extLst>
          </p:cNvPr>
          <p:cNvSpPr>
            <a:spLocks noGrp="1"/>
          </p:cNvSpPr>
          <p:nvPr>
            <p:ph type="title"/>
          </p:nvPr>
        </p:nvSpPr>
        <p:spPr/>
        <p:txBody>
          <a:bodyPr/>
          <a:lstStyle/>
          <a:p>
            <a:r>
              <a:rPr lang="de-DE" dirty="0"/>
              <a:t>1. Aufgaben</a:t>
            </a:r>
          </a:p>
        </p:txBody>
      </p:sp>
      <p:sp>
        <p:nvSpPr>
          <p:cNvPr id="6" name="Inhaltsplatzhalter 5">
            <a:extLst>
              <a:ext uri="{FF2B5EF4-FFF2-40B4-BE49-F238E27FC236}">
                <a16:creationId xmlns:a16="http://schemas.microsoft.com/office/drawing/2014/main" id="{BC92B496-ADF0-3297-3001-6A8A28BD2812}"/>
              </a:ext>
            </a:extLst>
          </p:cNvPr>
          <p:cNvSpPr>
            <a:spLocks noGrp="1"/>
          </p:cNvSpPr>
          <p:nvPr>
            <p:ph sz="half" idx="2"/>
          </p:nvPr>
        </p:nvSpPr>
        <p:spPr/>
        <p:txBody>
          <a:bodyPr/>
          <a:lstStyle/>
          <a:p>
            <a:endParaRPr lang="de-DE" dirty="0"/>
          </a:p>
          <a:p>
            <a:pPr marL="0" indent="0">
              <a:buNone/>
            </a:pPr>
            <a:endParaRPr lang="de-DE" sz="1800" dirty="0"/>
          </a:p>
          <a:p>
            <a:r>
              <a:rPr lang="de-DE" dirty="0"/>
              <a:t>Handlungsanweisung</a:t>
            </a:r>
          </a:p>
          <a:p>
            <a:endParaRPr lang="de-DE" dirty="0"/>
          </a:p>
          <a:p>
            <a:endParaRPr lang="de-DE" dirty="0"/>
          </a:p>
          <a:p>
            <a:endParaRPr lang="de-DE" dirty="0"/>
          </a:p>
          <a:p>
            <a:endParaRPr lang="de-DE" sz="1800" dirty="0"/>
          </a:p>
          <a:p>
            <a:r>
              <a:rPr lang="de-DE" dirty="0"/>
              <a:t>„Vater Staat“</a:t>
            </a:r>
          </a:p>
          <a:p>
            <a:endParaRPr lang="de-DE" dirty="0"/>
          </a:p>
          <a:p>
            <a:endParaRPr lang="de-DE" dirty="0"/>
          </a:p>
        </p:txBody>
      </p:sp>
    </p:spTree>
    <p:extLst>
      <p:ext uri="{BB962C8B-B14F-4D97-AF65-F5344CB8AC3E}">
        <p14:creationId xmlns:p14="http://schemas.microsoft.com/office/powerpoint/2010/main" val="1488320303"/>
      </p:ext>
    </p:extLst>
  </p:cSld>
  <p:clrMapOvr>
    <a:masterClrMapping/>
  </p:clrMapOvr>
</p:sld>
</file>

<file path=ppt/theme/theme1.xml><?xml version="1.0" encoding="utf-8"?>
<a:theme xmlns:a="http://schemas.openxmlformats.org/drawingml/2006/main" name="Office-Design">
  <a:themeElements>
    <a:clrScheme name="Benutzerdefiniert 1">
      <a:dk1>
        <a:sysClr val="windowText" lastClr="000000"/>
      </a:dk1>
      <a:lt1>
        <a:sysClr val="window" lastClr="FFFFFF"/>
      </a:lt1>
      <a:dk2>
        <a:srgbClr val="44546A"/>
      </a:dk2>
      <a:lt2>
        <a:srgbClr val="E7E6E6"/>
      </a:lt2>
      <a:accent1>
        <a:srgbClr val="029B2C"/>
      </a:accent1>
      <a:accent2>
        <a:srgbClr val="FF3300"/>
      </a:accent2>
      <a:accent3>
        <a:srgbClr val="954F72"/>
      </a:accent3>
      <a:accent4>
        <a:srgbClr val="FFC000"/>
      </a:accent4>
      <a:accent5>
        <a:srgbClr val="003399"/>
      </a:accent5>
      <a:accent6>
        <a:srgbClr val="0099CC"/>
      </a:accent6>
      <a:hlink>
        <a:srgbClr val="008000"/>
      </a:hlink>
      <a:folHlink>
        <a:srgbClr val="FF9E9E"/>
      </a:folHlink>
    </a:clrScheme>
    <a:fontScheme name="Garamond">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3175"/>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_30677543_TF78453729" id="{4EAF36E6-7DF0-4B8B-A490-33145AFCFF6F}" vid="{0432CE4D-6470-4DA5-85A7-3091DA2D0714}"/>
    </a:ext>
  </a:extLst>
</a:theme>
</file>

<file path=ppt/theme/theme2.xml><?xml version="1.0" encoding="utf-8"?>
<a:theme xmlns:a="http://schemas.openxmlformats.org/drawingml/2006/main" name="Office-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DEEA25CC0A0AC24199CDC46C25B8B0BC" ma:contentTypeVersion="10" ma:contentTypeDescription="Create a new document." ma:contentTypeScope="" ma:versionID="e3b47856d4cf355c0dacb39e1084d14f">
  <xsd:schema xmlns:xsd="http://www.w3.org/2001/XMLSchema" xmlns:xs="http://www.w3.org/2001/XMLSchema" xmlns:p="http://schemas.microsoft.com/office/2006/metadata/properties" xmlns:ns1="http://schemas.microsoft.com/sharepoint/v3" xmlns:ns2="6dc4bcd6-49db-4c07-9060-8acfc67cef9f" xmlns:ns3="fb0879af-3eba-417a-a55a-ffe6dcd6ca77" targetNamespace="http://schemas.microsoft.com/office/2006/metadata/properties" ma:root="true" ma:fieldsID="a845a615265fdb1f7b12cc65ac20ecbd" ns1:_="" ns2:_="" ns3:_="">
    <xsd:import namespace="http://schemas.microsoft.com/sharepoint/v3"/>
    <xsd:import namespace="6dc4bcd6-49db-4c07-9060-8acfc67cef9f"/>
    <xsd:import namespace="fb0879af-3eba-417a-a55a-ffe6dcd6ca77"/>
    <xsd:element name="properties">
      <xsd:complexType>
        <xsd:sequence>
          <xsd:element name="documentManagement">
            <xsd:complexType>
              <xsd:all>
                <xsd:element ref="ns2:MediaServiceMetadata" minOccurs="0"/>
                <xsd:element ref="ns2:MediaServiceFastMetadata" minOccurs="0"/>
                <xsd:element ref="ns2:MediaServiceOCR" minOccurs="0"/>
                <xsd:element ref="ns3:SharedWithUsers" minOccurs="0"/>
                <xsd:element ref="ns3:SharedWithDetails" minOccurs="0"/>
                <xsd:element ref="ns3:LastSharedByUser" minOccurs="0"/>
                <xsd:element ref="ns3:LastSharedByTime" minOccurs="0"/>
                <xsd:element ref="ns1:_ip_UnifiedCompliancePolicyProperties" minOccurs="0"/>
                <xsd:element ref="ns1:_ip_UnifiedCompliancePolicyUIAction" minOccurs="0"/>
                <xsd:element ref="ns2:MediaServiceAutoTag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5" nillable="true" ma:displayName="Unified Compliance Policy Properties" ma:hidden="true" ma:internalName="_ip_UnifiedCompliancePolicyProperties">
      <xsd:simpleType>
        <xsd:restriction base="dms:Note"/>
      </xsd:simpleType>
    </xsd:element>
    <xsd:element name="_ip_UnifiedCompliancePolicyUIAction" ma:index="16"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dc4bcd6-49db-4c07-9060-8acfc67cef9f"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7" nillable="true" ma:displayName="MediaServiceAutoTags" ma:internalName="MediaServiceAutoTag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fb0879af-3eba-417a-a55a-ffe6dcd6ca77" elementFormDefault="qualified">
    <xsd:import namespace="http://schemas.microsoft.com/office/2006/documentManagement/types"/>
    <xsd:import namespace="http://schemas.microsoft.com/office/infopath/2007/PartnerControls"/>
    <xsd:element name="SharedWithUsers" ma:index="1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2" nillable="true" ma:displayName="Shared With Details" ma:internalName="SharedWithDetails" ma:readOnly="true">
      <xsd:simpleType>
        <xsd:restriction base="dms:Note">
          <xsd:maxLength value="255"/>
        </xsd:restriction>
      </xsd:simpleType>
    </xsd:element>
    <xsd:element name="LastSharedByUser" ma:index="13" nillable="true" ma:displayName="Last Shared By User" ma:hidden="true" ma:internalName="LastSharedByUser" ma:readOnly="true">
      <xsd:simpleType>
        <xsd:restriction base="dms:Note"/>
      </xsd:simpleType>
    </xsd:element>
    <xsd:element name="LastSharedByTime" ma:index="14" nillable="true" ma:displayName="Last Shared By Time" ma:hidden="true" ma:internalName="LastSharedByTime" ma:readOnly="true">
      <xsd:simpleType>
        <xsd:restriction base="dms:DateTim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_ip_UnifiedCompliancePolicyProperties xmlns="http://schemas.microsoft.com/sharepoint/v3" xsi:nil="true"/>
  </documentManagement>
</p:properties>
</file>

<file path=customXml/itemProps1.xml><?xml version="1.0" encoding="utf-8"?>
<ds:datastoreItem xmlns:ds="http://schemas.openxmlformats.org/officeDocument/2006/customXml" ds:itemID="{1480B3CF-F6F2-43A9-914C-8E073F3C82B1}">
  <ds:schemaRefs>
    <ds:schemaRef ds:uri="http://schemas.microsoft.com/sharepoint/v3/contenttype/forms"/>
  </ds:schemaRefs>
</ds:datastoreItem>
</file>

<file path=customXml/itemProps2.xml><?xml version="1.0" encoding="utf-8"?>
<ds:datastoreItem xmlns:ds="http://schemas.openxmlformats.org/officeDocument/2006/customXml" ds:itemID="{D5735FB8-6771-4363-8DC9-1A1EC5A235C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6dc4bcd6-49db-4c07-9060-8acfc67cef9f"/>
    <ds:schemaRef ds:uri="fb0879af-3eba-417a-a55a-ffe6dcd6ca77"/>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F258AE14-BE87-4F2F-9922-71301CC22076}">
  <ds:schemaRefs>
    <ds:schemaRef ds:uri="fb0879af-3eba-417a-a55a-ffe6dcd6ca77"/>
    <ds:schemaRef ds:uri="http://purl.org/dc/elements/1.1/"/>
    <ds:schemaRef ds:uri="http://schemas.microsoft.com/office/2006/metadata/properties"/>
    <ds:schemaRef ds:uri="http://schemas.microsoft.com/office/2006/documentManagement/types"/>
    <ds:schemaRef ds:uri="http://purl.org/dc/terms/"/>
    <ds:schemaRef ds:uri="http://schemas.openxmlformats.org/package/2006/metadata/core-properties"/>
    <ds:schemaRef ds:uri="6dc4bcd6-49db-4c07-9060-8acfc67cef9f"/>
    <ds:schemaRef ds:uri="http://purl.org/dc/dcmitype/"/>
    <ds:schemaRef ds:uri="http://schemas.microsoft.com/office/infopath/2007/PartnerControls"/>
    <ds:schemaRef ds:uri="http://schemas.microsoft.com/sharepoint/v3"/>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Organische Präsentation</Template>
  <TotalTime>0</TotalTime>
  <Words>1033</Words>
  <Application>Microsoft Office PowerPoint</Application>
  <PresentationFormat>Breitbild</PresentationFormat>
  <Paragraphs>130</Paragraphs>
  <Slides>17</Slides>
  <Notes>1</Notes>
  <HiddenSlides>0</HiddenSlides>
  <MMClips>0</MMClips>
  <ScaleCrop>false</ScaleCrop>
  <HeadingPairs>
    <vt:vector size="6" baseType="variant">
      <vt:variant>
        <vt:lpstr>Verwendete Schriftarten</vt:lpstr>
      </vt:variant>
      <vt:variant>
        <vt:i4>6</vt:i4>
      </vt:variant>
      <vt:variant>
        <vt:lpstr>Design</vt:lpstr>
      </vt:variant>
      <vt:variant>
        <vt:i4>1</vt:i4>
      </vt:variant>
      <vt:variant>
        <vt:lpstr>Folientitel</vt:lpstr>
      </vt:variant>
      <vt:variant>
        <vt:i4>17</vt:i4>
      </vt:variant>
    </vt:vector>
  </HeadingPairs>
  <TitlesOfParts>
    <vt:vector size="24" baseType="lpstr">
      <vt:lpstr>Arial</vt:lpstr>
      <vt:lpstr>Calibri</vt:lpstr>
      <vt:lpstr>Corbel</vt:lpstr>
      <vt:lpstr>Garamond</vt:lpstr>
      <vt:lpstr>Times New Roman</vt:lpstr>
      <vt:lpstr>Wingdings</vt:lpstr>
      <vt:lpstr>Office-Design</vt:lpstr>
      <vt:lpstr>Gerechte Politik  für alle?</vt:lpstr>
      <vt:lpstr>Einführung</vt:lpstr>
      <vt:lpstr>Gliederung &amp; Paraphrase</vt:lpstr>
      <vt:lpstr>1. Aufgaben</vt:lpstr>
      <vt:lpstr>2. Gefahren</vt:lpstr>
      <vt:lpstr>3. Charakter</vt:lpstr>
      <vt:lpstr>4. Wettbewerb</vt:lpstr>
      <vt:lpstr>Interpretation </vt:lpstr>
      <vt:lpstr>1. Aufgaben</vt:lpstr>
      <vt:lpstr>2. Gefahren</vt:lpstr>
      <vt:lpstr>3. Charakter</vt:lpstr>
      <vt:lpstr>4. Wettbewerb</vt:lpstr>
      <vt:lpstr>Quid ad nos?</vt:lpstr>
      <vt:lpstr>Ciceros Ideale leben fort </vt:lpstr>
      <vt:lpstr>Probleme und Gefahren der Umsetzung</vt:lpstr>
      <vt:lpstr>Fazit</vt:lpstr>
      <vt:lpstr>Vielen Dank  für Ihre Auf-merksamkeit!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Politik für alle? – Wie Cicero</dc:title>
  <dc:creator>Annika Monz</dc:creator>
  <cp:lastModifiedBy>Annika Monz</cp:lastModifiedBy>
  <cp:revision>5</cp:revision>
  <dcterms:created xsi:type="dcterms:W3CDTF">2023-10-17T13:16:52Z</dcterms:created>
  <dcterms:modified xsi:type="dcterms:W3CDTF">2023-11-15T20:40:13Z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0x010100DEEA25CC0A0AC24199CDC46C25B8B0BC</vt:lpwstr>
  </property>
</Properties>
</file>